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8"/>
  </p:notesMasterIdLst>
  <p:sldIdLst>
    <p:sldId id="279" r:id="rId2"/>
    <p:sldId id="265" r:id="rId3"/>
    <p:sldId id="274" r:id="rId4"/>
    <p:sldId id="273" r:id="rId5"/>
    <p:sldId id="258" r:id="rId6"/>
    <p:sldId id="270" r:id="rId7"/>
    <p:sldId id="260" r:id="rId8"/>
    <p:sldId id="261" r:id="rId9"/>
    <p:sldId id="276" r:id="rId10"/>
    <p:sldId id="278" r:id="rId11"/>
    <p:sldId id="267" r:id="rId12"/>
    <p:sldId id="271" r:id="rId13"/>
    <p:sldId id="268" r:id="rId14"/>
    <p:sldId id="263" r:id="rId15"/>
    <p:sldId id="262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0FDE-F382-4C87-AE0B-3327C0F5F454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84900F55-02F7-4568-851C-ACC664847DD6}">
      <dgm:prSet phldrT="[Text]"/>
      <dgm:spPr/>
      <dgm:t>
        <a:bodyPr/>
        <a:lstStyle/>
        <a:p>
          <a:r>
            <a:rPr lang="en-US" dirty="0" smtClean="0"/>
            <a:t>Submit Facility Site Plan Package to Facilities Services</a:t>
          </a:r>
          <a:endParaRPr lang="en-US" dirty="0"/>
        </a:p>
      </dgm:t>
    </dgm:pt>
    <dgm:pt modelId="{DBF5DF8B-C4A6-4B2E-B05E-660D44FDCDDC}" type="parTrans" cxnId="{D9C46DA6-71A8-4C06-BDA4-FA2283C83E92}">
      <dgm:prSet/>
      <dgm:spPr/>
      <dgm:t>
        <a:bodyPr/>
        <a:lstStyle/>
        <a:p>
          <a:endParaRPr lang="en-US"/>
        </a:p>
      </dgm:t>
    </dgm:pt>
    <dgm:pt modelId="{49DCEDF3-A5AA-44F4-8FC7-0EFEECBF15EE}" type="sibTrans" cxnId="{D9C46DA6-71A8-4C06-BDA4-FA2283C83E92}">
      <dgm:prSet/>
      <dgm:spPr/>
      <dgm:t>
        <a:bodyPr/>
        <a:lstStyle/>
        <a:p>
          <a:endParaRPr lang="en-US"/>
        </a:p>
      </dgm:t>
    </dgm:pt>
    <dgm:pt modelId="{B00E2292-3AA5-4A07-9BC4-2086004C316C}">
      <dgm:prSet phldrT="[Text]"/>
      <dgm:spPr/>
      <dgm:t>
        <a:bodyPr/>
        <a:lstStyle/>
        <a:p>
          <a:r>
            <a:rPr lang="en-US" dirty="0" smtClean="0"/>
            <a:t>GaDOE Staff reviews site package</a:t>
          </a:r>
          <a:endParaRPr lang="en-US" dirty="0"/>
        </a:p>
      </dgm:t>
    </dgm:pt>
    <dgm:pt modelId="{8B7C4F54-201E-49DE-9B10-49FC2ED67C1C}" type="parTrans" cxnId="{4CF2B499-9C8B-4F35-8814-1F6B9E0A9209}">
      <dgm:prSet/>
      <dgm:spPr/>
      <dgm:t>
        <a:bodyPr/>
        <a:lstStyle/>
        <a:p>
          <a:endParaRPr lang="en-US"/>
        </a:p>
      </dgm:t>
    </dgm:pt>
    <dgm:pt modelId="{7C6EBC9C-DE5A-4112-BDBF-E7D4ADC7A29B}" type="sibTrans" cxnId="{4CF2B499-9C8B-4F35-8814-1F6B9E0A9209}">
      <dgm:prSet/>
      <dgm:spPr/>
      <dgm:t>
        <a:bodyPr/>
        <a:lstStyle/>
        <a:p>
          <a:endParaRPr lang="en-US"/>
        </a:p>
      </dgm:t>
    </dgm:pt>
    <dgm:pt modelId="{3BF440C2-93A0-4FAB-9AFA-E7826F96FA7B}">
      <dgm:prSet phldrT="[Text]"/>
      <dgm:spPr/>
      <dgm:t>
        <a:bodyPr/>
        <a:lstStyle/>
        <a:p>
          <a:r>
            <a:rPr lang="en-US" dirty="0" smtClean="0"/>
            <a:t>School Requests a School Code through  the Facility and School Code Registry </a:t>
          </a:r>
          <a:endParaRPr lang="en-US" dirty="0"/>
        </a:p>
      </dgm:t>
    </dgm:pt>
    <dgm:pt modelId="{FEC037B0-E6A8-465F-82ED-E7F81E13122D}" type="parTrans" cxnId="{C49DB3FC-FD2F-4FC1-8866-DBEF21457CB4}">
      <dgm:prSet/>
      <dgm:spPr/>
      <dgm:t>
        <a:bodyPr/>
        <a:lstStyle/>
        <a:p>
          <a:endParaRPr lang="en-US"/>
        </a:p>
      </dgm:t>
    </dgm:pt>
    <dgm:pt modelId="{60997FE7-E9AC-4B95-838A-2B5E1EC7D159}" type="sibTrans" cxnId="{C49DB3FC-FD2F-4FC1-8866-DBEF21457CB4}">
      <dgm:prSet/>
      <dgm:spPr/>
      <dgm:t>
        <a:bodyPr/>
        <a:lstStyle/>
        <a:p>
          <a:endParaRPr lang="en-US"/>
        </a:p>
      </dgm:t>
    </dgm:pt>
    <dgm:pt modelId="{D8DBB92C-0114-4BFD-8D4E-417D164C436A}">
      <dgm:prSet phldrT="[Text]"/>
      <dgm:spPr/>
      <dgm:t>
        <a:bodyPr/>
        <a:lstStyle/>
        <a:p>
          <a:r>
            <a:rPr lang="en-US" dirty="0" smtClean="0"/>
            <a:t>GaDOE Staff visits selected sites and evaluates sites for risk hazards</a:t>
          </a:r>
          <a:endParaRPr lang="en-US" dirty="0"/>
        </a:p>
      </dgm:t>
    </dgm:pt>
    <dgm:pt modelId="{0BA6BE32-A142-42B1-B31A-44B64F5876BB}" type="parTrans" cxnId="{522830F3-3B0B-4471-83B6-5AED666BA56D}">
      <dgm:prSet/>
      <dgm:spPr/>
      <dgm:t>
        <a:bodyPr/>
        <a:lstStyle/>
        <a:p>
          <a:endParaRPr lang="en-US"/>
        </a:p>
      </dgm:t>
    </dgm:pt>
    <dgm:pt modelId="{AAEF785D-4332-4502-9710-E6880066822A}" type="sibTrans" cxnId="{522830F3-3B0B-4471-83B6-5AED666BA56D}">
      <dgm:prSet/>
      <dgm:spPr/>
      <dgm:t>
        <a:bodyPr/>
        <a:lstStyle/>
        <a:p>
          <a:endParaRPr lang="en-US"/>
        </a:p>
      </dgm:t>
    </dgm:pt>
    <dgm:pt modelId="{C19780FD-02A5-4300-9CF3-2D002F6172E6}">
      <dgm:prSet phldrT="[Text]"/>
      <dgm:spPr/>
      <dgm:t>
        <a:bodyPr/>
        <a:lstStyle/>
        <a:p>
          <a:r>
            <a:rPr lang="en-US" dirty="0" smtClean="0"/>
            <a:t>GaDOE Staff approves a site </a:t>
          </a:r>
          <a:endParaRPr lang="en-US" dirty="0"/>
        </a:p>
      </dgm:t>
    </dgm:pt>
    <dgm:pt modelId="{23A47DE7-B612-4938-9250-129CEFE09CE5}" type="parTrans" cxnId="{32288557-B9AB-4D19-A9DD-877D27518A73}">
      <dgm:prSet/>
      <dgm:spPr/>
      <dgm:t>
        <a:bodyPr/>
        <a:lstStyle/>
        <a:p>
          <a:endParaRPr lang="en-US"/>
        </a:p>
      </dgm:t>
    </dgm:pt>
    <dgm:pt modelId="{F6A425AD-4209-47DD-A6C4-BAA15359952A}" type="sibTrans" cxnId="{32288557-B9AB-4D19-A9DD-877D27518A73}">
      <dgm:prSet/>
      <dgm:spPr/>
      <dgm:t>
        <a:bodyPr/>
        <a:lstStyle/>
        <a:p>
          <a:endParaRPr lang="en-US"/>
        </a:p>
      </dgm:t>
    </dgm:pt>
    <dgm:pt modelId="{D65A7FD5-CAB8-441D-91F9-CE0B2D802A9D}">
      <dgm:prSet phldrT="[Text]"/>
      <dgm:spPr/>
      <dgm:t>
        <a:bodyPr/>
        <a:lstStyle/>
        <a:p>
          <a:r>
            <a:rPr lang="en-US" dirty="0" smtClean="0"/>
            <a:t>GaDOE Staff assign Site and Facility codes</a:t>
          </a:r>
          <a:endParaRPr lang="en-US" dirty="0"/>
        </a:p>
      </dgm:t>
    </dgm:pt>
    <dgm:pt modelId="{940C7D3C-33D1-48FF-91FD-1AA1E2469F53}" type="parTrans" cxnId="{DBF8146D-4D96-4FAC-B9AB-40AE705D49A0}">
      <dgm:prSet/>
      <dgm:spPr/>
      <dgm:t>
        <a:bodyPr/>
        <a:lstStyle/>
        <a:p>
          <a:endParaRPr lang="en-US"/>
        </a:p>
      </dgm:t>
    </dgm:pt>
    <dgm:pt modelId="{1FEE834A-4CCB-4D88-9871-2398CA4BBCD8}" type="sibTrans" cxnId="{DBF8146D-4D96-4FAC-B9AB-40AE705D49A0}">
      <dgm:prSet/>
      <dgm:spPr/>
      <dgm:t>
        <a:bodyPr/>
        <a:lstStyle/>
        <a:p>
          <a:endParaRPr lang="en-US"/>
        </a:p>
      </dgm:t>
    </dgm:pt>
    <dgm:pt modelId="{2499BD18-7A7D-45E5-A59C-448A726344E9}">
      <dgm:prSet phldrT="[Text]"/>
      <dgm:spPr/>
      <dgm:t>
        <a:bodyPr/>
        <a:lstStyle/>
        <a:p>
          <a:r>
            <a:rPr lang="en-US" dirty="0" smtClean="0"/>
            <a:t>School receives notification of site approval</a:t>
          </a:r>
          <a:endParaRPr lang="en-US" dirty="0"/>
        </a:p>
      </dgm:t>
    </dgm:pt>
    <dgm:pt modelId="{80CB41B1-1950-46C1-9BB4-63424833B9A2}" type="parTrans" cxnId="{43472667-BE4E-4727-BF67-5C9C0637B63B}">
      <dgm:prSet/>
      <dgm:spPr/>
      <dgm:t>
        <a:bodyPr/>
        <a:lstStyle/>
        <a:p>
          <a:endParaRPr lang="en-US"/>
        </a:p>
      </dgm:t>
    </dgm:pt>
    <dgm:pt modelId="{62DA2C4F-83BE-40D2-A594-BB6653BAA4A4}" type="sibTrans" cxnId="{43472667-BE4E-4727-BF67-5C9C0637B63B}">
      <dgm:prSet/>
      <dgm:spPr/>
      <dgm:t>
        <a:bodyPr/>
        <a:lstStyle/>
        <a:p>
          <a:endParaRPr lang="en-US"/>
        </a:p>
      </dgm:t>
    </dgm:pt>
    <dgm:pt modelId="{2D2C2F3C-3C26-43BF-BB21-2A64AE646B07}">
      <dgm:prSet phldrT="[Text]"/>
      <dgm:spPr/>
      <dgm:t>
        <a:bodyPr/>
        <a:lstStyle/>
        <a:p>
          <a:r>
            <a:rPr lang="en-US" dirty="0" smtClean="0"/>
            <a:t>School changes facility status from proposed to open in the Facility and School  Code Registry </a:t>
          </a:r>
          <a:endParaRPr lang="en-US" dirty="0"/>
        </a:p>
      </dgm:t>
    </dgm:pt>
    <dgm:pt modelId="{01089218-EF85-4F0E-B20F-9ACFC236D95F}" type="parTrans" cxnId="{4DB0AA27-6B0D-4C5C-9DC9-6C5DE19685C0}">
      <dgm:prSet/>
      <dgm:spPr/>
      <dgm:t>
        <a:bodyPr/>
        <a:lstStyle/>
        <a:p>
          <a:endParaRPr lang="en-US"/>
        </a:p>
      </dgm:t>
    </dgm:pt>
    <dgm:pt modelId="{BFD1288F-33FD-4F14-B558-34674D3578B6}" type="sibTrans" cxnId="{4DB0AA27-6B0D-4C5C-9DC9-6C5DE19685C0}">
      <dgm:prSet/>
      <dgm:spPr/>
      <dgm:t>
        <a:bodyPr/>
        <a:lstStyle/>
        <a:p>
          <a:endParaRPr lang="en-US"/>
        </a:p>
      </dgm:t>
    </dgm:pt>
    <dgm:pt modelId="{3075E9C3-CD78-482B-8AC2-A74445AC2DE9}">
      <dgm:prSet phldrT="[Text]"/>
      <dgm:spPr/>
      <dgm:t>
        <a:bodyPr/>
        <a:lstStyle/>
        <a:p>
          <a:r>
            <a:rPr lang="en-US" dirty="0" smtClean="0"/>
            <a:t>GaDOE Staff approves facility code status change</a:t>
          </a:r>
          <a:endParaRPr lang="en-US" dirty="0"/>
        </a:p>
      </dgm:t>
    </dgm:pt>
    <dgm:pt modelId="{531A0223-033C-4EA5-9675-FFA9513C8BF2}" type="parTrans" cxnId="{0024694D-F81B-43E9-84CC-F5C3F6FB39A7}">
      <dgm:prSet/>
      <dgm:spPr/>
      <dgm:t>
        <a:bodyPr/>
        <a:lstStyle/>
        <a:p>
          <a:endParaRPr lang="en-US"/>
        </a:p>
      </dgm:t>
    </dgm:pt>
    <dgm:pt modelId="{BA0C9F9F-B37C-40AD-81FE-1D6704E0198F}" type="sibTrans" cxnId="{0024694D-F81B-43E9-84CC-F5C3F6FB39A7}">
      <dgm:prSet/>
      <dgm:spPr/>
      <dgm:t>
        <a:bodyPr/>
        <a:lstStyle/>
        <a:p>
          <a:endParaRPr lang="en-US"/>
        </a:p>
      </dgm:t>
    </dgm:pt>
    <dgm:pt modelId="{19864B2E-F277-453D-B349-30D544FCE69E}">
      <dgm:prSet phldrT="[Text]"/>
      <dgm:spPr/>
      <dgm:t>
        <a:bodyPr/>
        <a:lstStyle/>
        <a:p>
          <a:r>
            <a:rPr lang="en-US" dirty="0" smtClean="0"/>
            <a:t>School receives an email notifying the school of their new school code</a:t>
          </a:r>
          <a:endParaRPr lang="en-US" dirty="0"/>
        </a:p>
      </dgm:t>
    </dgm:pt>
    <dgm:pt modelId="{573271CF-D673-4BA6-8F3D-F98742231AA8}" type="parTrans" cxnId="{CEB80EC4-B1FA-4FB6-BA6E-724F75D98A58}">
      <dgm:prSet/>
      <dgm:spPr/>
      <dgm:t>
        <a:bodyPr/>
        <a:lstStyle/>
        <a:p>
          <a:endParaRPr lang="en-US"/>
        </a:p>
      </dgm:t>
    </dgm:pt>
    <dgm:pt modelId="{293372E4-FF9F-4C0D-9CD9-898B4377FFE1}" type="sibTrans" cxnId="{CEB80EC4-B1FA-4FB6-BA6E-724F75D98A58}">
      <dgm:prSet/>
      <dgm:spPr/>
      <dgm:t>
        <a:bodyPr/>
        <a:lstStyle/>
        <a:p>
          <a:endParaRPr lang="en-US"/>
        </a:p>
      </dgm:t>
    </dgm:pt>
    <dgm:pt modelId="{BA02E016-B342-4B43-9E55-17BC66213A00}" type="pres">
      <dgm:prSet presAssocID="{51B90FDE-F382-4C87-AE0B-3327C0F5F454}" presName="Name0" presStyleCnt="0">
        <dgm:presLayoutVars>
          <dgm:dir/>
          <dgm:resizeHandles val="exact"/>
        </dgm:presLayoutVars>
      </dgm:prSet>
      <dgm:spPr/>
    </dgm:pt>
    <dgm:pt modelId="{85A0C069-C770-4591-81C0-2C69DE9BB313}" type="pres">
      <dgm:prSet presAssocID="{84900F55-02F7-4568-851C-ACC664847DD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46615-457B-44FD-A14F-87E9A725B28C}" type="pres">
      <dgm:prSet presAssocID="{49DCEDF3-A5AA-44F4-8FC7-0EFEECBF15EE}" presName="sibTrans" presStyleLbl="sibTrans1D1" presStyleIdx="0" presStyleCnt="9"/>
      <dgm:spPr/>
      <dgm:t>
        <a:bodyPr/>
        <a:lstStyle/>
        <a:p>
          <a:endParaRPr lang="en-US"/>
        </a:p>
      </dgm:t>
    </dgm:pt>
    <dgm:pt modelId="{F962D4C9-A3D0-4642-83CD-D14FD9291834}" type="pres">
      <dgm:prSet presAssocID="{49DCEDF3-A5AA-44F4-8FC7-0EFEECBF15EE}" presName="connectorText" presStyleLbl="sibTrans1D1" presStyleIdx="0" presStyleCnt="9"/>
      <dgm:spPr/>
      <dgm:t>
        <a:bodyPr/>
        <a:lstStyle/>
        <a:p>
          <a:endParaRPr lang="en-US"/>
        </a:p>
      </dgm:t>
    </dgm:pt>
    <dgm:pt modelId="{5329D600-81C9-485C-8196-AA2796363926}" type="pres">
      <dgm:prSet presAssocID="{B00E2292-3AA5-4A07-9BC4-2086004C316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6931B-352A-4C43-8E97-AE72B9CE5D6C}" type="pres">
      <dgm:prSet presAssocID="{7C6EBC9C-DE5A-4112-BDBF-E7D4ADC7A29B}" presName="sibTrans" presStyleLbl="sibTrans1D1" presStyleIdx="1" presStyleCnt="9"/>
      <dgm:spPr/>
      <dgm:t>
        <a:bodyPr/>
        <a:lstStyle/>
        <a:p>
          <a:endParaRPr lang="en-US"/>
        </a:p>
      </dgm:t>
    </dgm:pt>
    <dgm:pt modelId="{FEFC5549-7248-4EF5-AE18-9030B45E8A0D}" type="pres">
      <dgm:prSet presAssocID="{7C6EBC9C-DE5A-4112-BDBF-E7D4ADC7A29B}" presName="connectorText" presStyleLbl="sibTrans1D1" presStyleIdx="1" presStyleCnt="9"/>
      <dgm:spPr/>
      <dgm:t>
        <a:bodyPr/>
        <a:lstStyle/>
        <a:p>
          <a:endParaRPr lang="en-US"/>
        </a:p>
      </dgm:t>
    </dgm:pt>
    <dgm:pt modelId="{0BAB24C8-0B16-4DD3-B595-F911192880E7}" type="pres">
      <dgm:prSet presAssocID="{D8DBB92C-0114-4BFD-8D4E-417D164C436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35A50-FF78-4789-BDFF-E5674AAC55E3}" type="pres">
      <dgm:prSet presAssocID="{AAEF785D-4332-4502-9710-E6880066822A}" presName="sibTrans" presStyleLbl="sibTrans1D1" presStyleIdx="2" presStyleCnt="9"/>
      <dgm:spPr/>
      <dgm:t>
        <a:bodyPr/>
        <a:lstStyle/>
        <a:p>
          <a:endParaRPr lang="en-US"/>
        </a:p>
      </dgm:t>
    </dgm:pt>
    <dgm:pt modelId="{8B13948D-FE2E-454C-807F-7294DD84E5C6}" type="pres">
      <dgm:prSet presAssocID="{AAEF785D-4332-4502-9710-E6880066822A}" presName="connectorText" presStyleLbl="sibTrans1D1" presStyleIdx="2" presStyleCnt="9"/>
      <dgm:spPr/>
      <dgm:t>
        <a:bodyPr/>
        <a:lstStyle/>
        <a:p>
          <a:endParaRPr lang="en-US"/>
        </a:p>
      </dgm:t>
    </dgm:pt>
    <dgm:pt modelId="{6912BAFA-8A89-47AE-AB70-C5AE15A08A9D}" type="pres">
      <dgm:prSet presAssocID="{C19780FD-02A5-4300-9CF3-2D002F6172E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5ABF8-7700-45BA-A91C-9842C75CA121}" type="pres">
      <dgm:prSet presAssocID="{F6A425AD-4209-47DD-A6C4-BAA15359952A}" presName="sibTrans" presStyleLbl="sibTrans1D1" presStyleIdx="3" presStyleCnt="9"/>
      <dgm:spPr/>
      <dgm:t>
        <a:bodyPr/>
        <a:lstStyle/>
        <a:p>
          <a:endParaRPr lang="en-US"/>
        </a:p>
      </dgm:t>
    </dgm:pt>
    <dgm:pt modelId="{99C92AB3-4F37-4704-AE61-D0E3B051B08D}" type="pres">
      <dgm:prSet presAssocID="{F6A425AD-4209-47DD-A6C4-BAA15359952A}" presName="connectorText" presStyleLbl="sibTrans1D1" presStyleIdx="3" presStyleCnt="9"/>
      <dgm:spPr/>
      <dgm:t>
        <a:bodyPr/>
        <a:lstStyle/>
        <a:p>
          <a:endParaRPr lang="en-US"/>
        </a:p>
      </dgm:t>
    </dgm:pt>
    <dgm:pt modelId="{2551214B-28B0-430F-829E-CC8DA26B290C}" type="pres">
      <dgm:prSet presAssocID="{D65A7FD5-CAB8-441D-91F9-CE0B2D802A9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CBAEA-3F86-44A2-95CB-5A06A1602044}" type="pres">
      <dgm:prSet presAssocID="{1FEE834A-4CCB-4D88-9871-2398CA4BBCD8}" presName="sibTrans" presStyleLbl="sibTrans1D1" presStyleIdx="4" presStyleCnt="9"/>
      <dgm:spPr/>
      <dgm:t>
        <a:bodyPr/>
        <a:lstStyle/>
        <a:p>
          <a:endParaRPr lang="en-US"/>
        </a:p>
      </dgm:t>
    </dgm:pt>
    <dgm:pt modelId="{B4C5657F-1810-49C5-BCE2-E52E891A3E99}" type="pres">
      <dgm:prSet presAssocID="{1FEE834A-4CCB-4D88-9871-2398CA4BBCD8}" presName="connectorText" presStyleLbl="sibTrans1D1" presStyleIdx="4" presStyleCnt="9"/>
      <dgm:spPr/>
      <dgm:t>
        <a:bodyPr/>
        <a:lstStyle/>
        <a:p>
          <a:endParaRPr lang="en-US"/>
        </a:p>
      </dgm:t>
    </dgm:pt>
    <dgm:pt modelId="{4EE4F04F-BB08-470C-8EDF-5873EBFF07C4}" type="pres">
      <dgm:prSet presAssocID="{2499BD18-7A7D-45E5-A59C-448A726344E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B68BC-9AB8-4770-9E3A-AB81A92B9340}" type="pres">
      <dgm:prSet presAssocID="{62DA2C4F-83BE-40D2-A594-BB6653BAA4A4}" presName="sibTrans" presStyleLbl="sibTrans1D1" presStyleIdx="5" presStyleCnt="9"/>
      <dgm:spPr/>
      <dgm:t>
        <a:bodyPr/>
        <a:lstStyle/>
        <a:p>
          <a:endParaRPr lang="en-US"/>
        </a:p>
      </dgm:t>
    </dgm:pt>
    <dgm:pt modelId="{7031E69E-A1E1-4BE1-AE05-92790A8A57EB}" type="pres">
      <dgm:prSet presAssocID="{62DA2C4F-83BE-40D2-A594-BB6653BAA4A4}" presName="connectorText" presStyleLbl="sibTrans1D1" presStyleIdx="5" presStyleCnt="9"/>
      <dgm:spPr/>
      <dgm:t>
        <a:bodyPr/>
        <a:lstStyle/>
        <a:p>
          <a:endParaRPr lang="en-US"/>
        </a:p>
      </dgm:t>
    </dgm:pt>
    <dgm:pt modelId="{FF0A9B51-165A-4DE2-88B1-ABE6213FB4BB}" type="pres">
      <dgm:prSet presAssocID="{2D2C2F3C-3C26-43BF-BB21-2A64AE646B0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02B78-FC5D-4EA6-AC8B-43E698A0E7E3}" type="pres">
      <dgm:prSet presAssocID="{BFD1288F-33FD-4F14-B558-34674D3578B6}" presName="sibTrans" presStyleLbl="sibTrans1D1" presStyleIdx="6" presStyleCnt="9"/>
      <dgm:spPr/>
      <dgm:t>
        <a:bodyPr/>
        <a:lstStyle/>
        <a:p>
          <a:endParaRPr lang="en-US"/>
        </a:p>
      </dgm:t>
    </dgm:pt>
    <dgm:pt modelId="{B7E36F5A-72E5-4639-8A78-9B88F6B88ACE}" type="pres">
      <dgm:prSet presAssocID="{BFD1288F-33FD-4F14-B558-34674D3578B6}" presName="connectorText" presStyleLbl="sibTrans1D1" presStyleIdx="6" presStyleCnt="9"/>
      <dgm:spPr/>
      <dgm:t>
        <a:bodyPr/>
        <a:lstStyle/>
        <a:p>
          <a:endParaRPr lang="en-US"/>
        </a:p>
      </dgm:t>
    </dgm:pt>
    <dgm:pt modelId="{CABB40B6-CCA2-4CBD-BC17-F482873F9958}" type="pres">
      <dgm:prSet presAssocID="{3075E9C3-CD78-482B-8AC2-A74445AC2DE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6EAA3-7FAA-4BA1-B6A7-70D92325BC2E}" type="pres">
      <dgm:prSet presAssocID="{BA0C9F9F-B37C-40AD-81FE-1D6704E0198F}" presName="sibTrans" presStyleLbl="sibTrans1D1" presStyleIdx="7" presStyleCnt="9"/>
      <dgm:spPr/>
      <dgm:t>
        <a:bodyPr/>
        <a:lstStyle/>
        <a:p>
          <a:endParaRPr lang="en-US"/>
        </a:p>
      </dgm:t>
    </dgm:pt>
    <dgm:pt modelId="{934E93C0-68B3-4705-83A9-B70A12A420C4}" type="pres">
      <dgm:prSet presAssocID="{BA0C9F9F-B37C-40AD-81FE-1D6704E0198F}" presName="connectorText" presStyleLbl="sibTrans1D1" presStyleIdx="7" presStyleCnt="9"/>
      <dgm:spPr/>
      <dgm:t>
        <a:bodyPr/>
        <a:lstStyle/>
        <a:p>
          <a:endParaRPr lang="en-US"/>
        </a:p>
      </dgm:t>
    </dgm:pt>
    <dgm:pt modelId="{4CE0DF31-B459-4183-8372-84073D0986B6}" type="pres">
      <dgm:prSet presAssocID="{3BF440C2-93A0-4FAB-9AFA-E7826F96FA7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9155B-790B-4C22-9977-CD4B581F7F5B}" type="pres">
      <dgm:prSet presAssocID="{60997FE7-E9AC-4B95-838A-2B5E1EC7D159}" presName="sibTrans" presStyleLbl="sibTrans1D1" presStyleIdx="8" presStyleCnt="9"/>
      <dgm:spPr/>
      <dgm:t>
        <a:bodyPr/>
        <a:lstStyle/>
        <a:p>
          <a:endParaRPr lang="en-US"/>
        </a:p>
      </dgm:t>
    </dgm:pt>
    <dgm:pt modelId="{FEC2D824-AA86-4EA8-8EBB-6F2DCF4099E3}" type="pres">
      <dgm:prSet presAssocID="{60997FE7-E9AC-4B95-838A-2B5E1EC7D159}" presName="connectorText" presStyleLbl="sibTrans1D1" presStyleIdx="8" presStyleCnt="9"/>
      <dgm:spPr/>
      <dgm:t>
        <a:bodyPr/>
        <a:lstStyle/>
        <a:p>
          <a:endParaRPr lang="en-US"/>
        </a:p>
      </dgm:t>
    </dgm:pt>
    <dgm:pt modelId="{F885B025-400B-4B0E-839D-9A408971C980}" type="pres">
      <dgm:prSet presAssocID="{19864B2E-F277-453D-B349-30D544FCE69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88557-B9AB-4D19-A9DD-877D27518A73}" srcId="{51B90FDE-F382-4C87-AE0B-3327C0F5F454}" destId="{C19780FD-02A5-4300-9CF3-2D002F6172E6}" srcOrd="3" destOrd="0" parTransId="{23A47DE7-B612-4938-9250-129CEFE09CE5}" sibTransId="{F6A425AD-4209-47DD-A6C4-BAA15359952A}"/>
    <dgm:cxn modelId="{43472667-BE4E-4727-BF67-5C9C0637B63B}" srcId="{51B90FDE-F382-4C87-AE0B-3327C0F5F454}" destId="{2499BD18-7A7D-45E5-A59C-448A726344E9}" srcOrd="5" destOrd="0" parTransId="{80CB41B1-1950-46C1-9BB4-63424833B9A2}" sibTransId="{62DA2C4F-83BE-40D2-A594-BB6653BAA4A4}"/>
    <dgm:cxn modelId="{2AD71F7A-9928-4C2C-A4CC-058BCB21A4EA}" type="presOf" srcId="{49DCEDF3-A5AA-44F4-8FC7-0EFEECBF15EE}" destId="{9F546615-457B-44FD-A14F-87E9A725B28C}" srcOrd="0" destOrd="0" presId="urn:microsoft.com/office/officeart/2005/8/layout/bProcess3"/>
    <dgm:cxn modelId="{6673C5B0-FB4F-4D70-928B-A2ED7D5E75BD}" type="presOf" srcId="{84900F55-02F7-4568-851C-ACC664847DD6}" destId="{85A0C069-C770-4591-81C0-2C69DE9BB313}" srcOrd="0" destOrd="0" presId="urn:microsoft.com/office/officeart/2005/8/layout/bProcess3"/>
    <dgm:cxn modelId="{9EC9EE19-4FF3-4658-B827-FAFF38C4FEB8}" type="presOf" srcId="{BFD1288F-33FD-4F14-B558-34674D3578B6}" destId="{05202B78-FC5D-4EA6-AC8B-43E698A0E7E3}" srcOrd="0" destOrd="0" presId="urn:microsoft.com/office/officeart/2005/8/layout/bProcess3"/>
    <dgm:cxn modelId="{AB1ECD4C-D025-4152-8DFB-DDF4C8650934}" type="presOf" srcId="{1FEE834A-4CCB-4D88-9871-2398CA4BBCD8}" destId="{B4C5657F-1810-49C5-BCE2-E52E891A3E99}" srcOrd="1" destOrd="0" presId="urn:microsoft.com/office/officeart/2005/8/layout/bProcess3"/>
    <dgm:cxn modelId="{3A7EA9E8-C95E-4640-AF15-74FF99A0323E}" type="presOf" srcId="{C19780FD-02A5-4300-9CF3-2D002F6172E6}" destId="{6912BAFA-8A89-47AE-AB70-C5AE15A08A9D}" srcOrd="0" destOrd="0" presId="urn:microsoft.com/office/officeart/2005/8/layout/bProcess3"/>
    <dgm:cxn modelId="{FC34106A-066A-4205-B182-A6CF231F7186}" type="presOf" srcId="{3075E9C3-CD78-482B-8AC2-A74445AC2DE9}" destId="{CABB40B6-CCA2-4CBD-BC17-F482873F9958}" srcOrd="0" destOrd="0" presId="urn:microsoft.com/office/officeart/2005/8/layout/bProcess3"/>
    <dgm:cxn modelId="{CEB80EC4-B1FA-4FB6-BA6E-724F75D98A58}" srcId="{51B90FDE-F382-4C87-AE0B-3327C0F5F454}" destId="{19864B2E-F277-453D-B349-30D544FCE69E}" srcOrd="9" destOrd="0" parTransId="{573271CF-D673-4BA6-8F3D-F98742231AA8}" sibTransId="{293372E4-FF9F-4C0D-9CD9-898B4377FFE1}"/>
    <dgm:cxn modelId="{43AA4D35-292A-4779-98BD-2B096C2E8B79}" type="presOf" srcId="{19864B2E-F277-453D-B349-30D544FCE69E}" destId="{F885B025-400B-4B0E-839D-9A408971C980}" srcOrd="0" destOrd="0" presId="urn:microsoft.com/office/officeart/2005/8/layout/bProcess3"/>
    <dgm:cxn modelId="{79A8E6D0-77E7-439B-BC9C-44F574C4F105}" type="presOf" srcId="{3BF440C2-93A0-4FAB-9AFA-E7826F96FA7B}" destId="{4CE0DF31-B459-4183-8372-84073D0986B6}" srcOrd="0" destOrd="0" presId="urn:microsoft.com/office/officeart/2005/8/layout/bProcess3"/>
    <dgm:cxn modelId="{4B3A2756-2CC1-43A4-BEA1-96486CE8ACD2}" type="presOf" srcId="{1FEE834A-4CCB-4D88-9871-2398CA4BBCD8}" destId="{B88CBAEA-3F86-44A2-95CB-5A06A1602044}" srcOrd="0" destOrd="0" presId="urn:microsoft.com/office/officeart/2005/8/layout/bProcess3"/>
    <dgm:cxn modelId="{80E22D1C-516A-4573-9D22-1FC4B63AAEE8}" type="presOf" srcId="{2499BD18-7A7D-45E5-A59C-448A726344E9}" destId="{4EE4F04F-BB08-470C-8EDF-5873EBFF07C4}" srcOrd="0" destOrd="0" presId="urn:microsoft.com/office/officeart/2005/8/layout/bProcess3"/>
    <dgm:cxn modelId="{44685E75-5020-4E77-A793-65DE127340E4}" type="presOf" srcId="{49DCEDF3-A5AA-44F4-8FC7-0EFEECBF15EE}" destId="{F962D4C9-A3D0-4642-83CD-D14FD9291834}" srcOrd="1" destOrd="0" presId="urn:microsoft.com/office/officeart/2005/8/layout/bProcess3"/>
    <dgm:cxn modelId="{ACD49422-DF7D-440C-B869-3A174378378D}" type="presOf" srcId="{60997FE7-E9AC-4B95-838A-2B5E1EC7D159}" destId="{6939155B-790B-4C22-9977-CD4B581F7F5B}" srcOrd="0" destOrd="0" presId="urn:microsoft.com/office/officeart/2005/8/layout/bProcess3"/>
    <dgm:cxn modelId="{D0F069FF-DBC9-4DD5-A447-6A65606C0060}" type="presOf" srcId="{F6A425AD-4209-47DD-A6C4-BAA15359952A}" destId="{99C92AB3-4F37-4704-AE61-D0E3B051B08D}" srcOrd="1" destOrd="0" presId="urn:microsoft.com/office/officeart/2005/8/layout/bProcess3"/>
    <dgm:cxn modelId="{86DEDEB2-5EA5-42C4-87AC-6129B46BB2B6}" type="presOf" srcId="{7C6EBC9C-DE5A-4112-BDBF-E7D4ADC7A29B}" destId="{FEFC5549-7248-4EF5-AE18-9030B45E8A0D}" srcOrd="1" destOrd="0" presId="urn:microsoft.com/office/officeart/2005/8/layout/bProcess3"/>
    <dgm:cxn modelId="{571A70A5-6F79-4A53-8EB2-85924748B115}" type="presOf" srcId="{62DA2C4F-83BE-40D2-A594-BB6653BAA4A4}" destId="{7031E69E-A1E1-4BE1-AE05-92790A8A57EB}" srcOrd="1" destOrd="0" presId="urn:microsoft.com/office/officeart/2005/8/layout/bProcess3"/>
    <dgm:cxn modelId="{32649127-522B-453C-89F9-99724A686206}" type="presOf" srcId="{F6A425AD-4209-47DD-A6C4-BAA15359952A}" destId="{B5D5ABF8-7700-45BA-A91C-9842C75CA121}" srcOrd="0" destOrd="0" presId="urn:microsoft.com/office/officeart/2005/8/layout/bProcess3"/>
    <dgm:cxn modelId="{D9C46DA6-71A8-4C06-BDA4-FA2283C83E92}" srcId="{51B90FDE-F382-4C87-AE0B-3327C0F5F454}" destId="{84900F55-02F7-4568-851C-ACC664847DD6}" srcOrd="0" destOrd="0" parTransId="{DBF5DF8B-C4A6-4B2E-B05E-660D44FDCDDC}" sibTransId="{49DCEDF3-A5AA-44F4-8FC7-0EFEECBF15EE}"/>
    <dgm:cxn modelId="{040CC81C-CA96-4FBC-82AA-1EB8538E9C81}" type="presOf" srcId="{7C6EBC9C-DE5A-4112-BDBF-E7D4ADC7A29B}" destId="{DF96931B-352A-4C43-8E97-AE72B9CE5D6C}" srcOrd="0" destOrd="0" presId="urn:microsoft.com/office/officeart/2005/8/layout/bProcess3"/>
    <dgm:cxn modelId="{4CF2B499-9C8B-4F35-8814-1F6B9E0A9209}" srcId="{51B90FDE-F382-4C87-AE0B-3327C0F5F454}" destId="{B00E2292-3AA5-4A07-9BC4-2086004C316C}" srcOrd="1" destOrd="0" parTransId="{8B7C4F54-201E-49DE-9B10-49FC2ED67C1C}" sibTransId="{7C6EBC9C-DE5A-4112-BDBF-E7D4ADC7A29B}"/>
    <dgm:cxn modelId="{8456BCDF-FEF8-4CB8-AB92-076DA8DE6B90}" type="presOf" srcId="{62DA2C4F-83BE-40D2-A594-BB6653BAA4A4}" destId="{2B3B68BC-9AB8-4770-9E3A-AB81A92B9340}" srcOrd="0" destOrd="0" presId="urn:microsoft.com/office/officeart/2005/8/layout/bProcess3"/>
    <dgm:cxn modelId="{DBF8146D-4D96-4FAC-B9AB-40AE705D49A0}" srcId="{51B90FDE-F382-4C87-AE0B-3327C0F5F454}" destId="{D65A7FD5-CAB8-441D-91F9-CE0B2D802A9D}" srcOrd="4" destOrd="0" parTransId="{940C7D3C-33D1-48FF-91FD-1AA1E2469F53}" sibTransId="{1FEE834A-4CCB-4D88-9871-2398CA4BBCD8}"/>
    <dgm:cxn modelId="{EA25A796-52E8-41BF-B91F-7B4999947BF3}" type="presOf" srcId="{51B90FDE-F382-4C87-AE0B-3327C0F5F454}" destId="{BA02E016-B342-4B43-9E55-17BC66213A00}" srcOrd="0" destOrd="0" presId="urn:microsoft.com/office/officeart/2005/8/layout/bProcess3"/>
    <dgm:cxn modelId="{9F412DEE-CAA6-4746-AF18-3B1A4EB5ED0A}" type="presOf" srcId="{AAEF785D-4332-4502-9710-E6880066822A}" destId="{08F35A50-FF78-4789-BDFF-E5674AAC55E3}" srcOrd="0" destOrd="0" presId="urn:microsoft.com/office/officeart/2005/8/layout/bProcess3"/>
    <dgm:cxn modelId="{4AFE32A6-96B7-4924-BEBE-5D410DCF0C68}" type="presOf" srcId="{D65A7FD5-CAB8-441D-91F9-CE0B2D802A9D}" destId="{2551214B-28B0-430F-829E-CC8DA26B290C}" srcOrd="0" destOrd="0" presId="urn:microsoft.com/office/officeart/2005/8/layout/bProcess3"/>
    <dgm:cxn modelId="{0024694D-F81B-43E9-84CC-F5C3F6FB39A7}" srcId="{51B90FDE-F382-4C87-AE0B-3327C0F5F454}" destId="{3075E9C3-CD78-482B-8AC2-A74445AC2DE9}" srcOrd="7" destOrd="0" parTransId="{531A0223-033C-4EA5-9675-FFA9513C8BF2}" sibTransId="{BA0C9F9F-B37C-40AD-81FE-1D6704E0198F}"/>
    <dgm:cxn modelId="{24B22141-029F-4991-A861-99F8EE5EE87D}" type="presOf" srcId="{2D2C2F3C-3C26-43BF-BB21-2A64AE646B07}" destId="{FF0A9B51-165A-4DE2-88B1-ABE6213FB4BB}" srcOrd="0" destOrd="0" presId="urn:microsoft.com/office/officeart/2005/8/layout/bProcess3"/>
    <dgm:cxn modelId="{9518944B-94D8-4919-820C-448AB4B17398}" type="presOf" srcId="{BA0C9F9F-B37C-40AD-81FE-1D6704E0198F}" destId="{2E86EAA3-7FAA-4BA1-B6A7-70D92325BC2E}" srcOrd="0" destOrd="0" presId="urn:microsoft.com/office/officeart/2005/8/layout/bProcess3"/>
    <dgm:cxn modelId="{14384E89-46B0-4A6B-90E9-4C40194EDE5C}" type="presOf" srcId="{BA0C9F9F-B37C-40AD-81FE-1D6704E0198F}" destId="{934E93C0-68B3-4705-83A9-B70A12A420C4}" srcOrd="1" destOrd="0" presId="urn:microsoft.com/office/officeart/2005/8/layout/bProcess3"/>
    <dgm:cxn modelId="{522830F3-3B0B-4471-83B6-5AED666BA56D}" srcId="{51B90FDE-F382-4C87-AE0B-3327C0F5F454}" destId="{D8DBB92C-0114-4BFD-8D4E-417D164C436A}" srcOrd="2" destOrd="0" parTransId="{0BA6BE32-A142-42B1-B31A-44B64F5876BB}" sibTransId="{AAEF785D-4332-4502-9710-E6880066822A}"/>
    <dgm:cxn modelId="{8708D5A0-6F07-46EB-8B4F-0C4329759153}" type="presOf" srcId="{60997FE7-E9AC-4B95-838A-2B5E1EC7D159}" destId="{FEC2D824-AA86-4EA8-8EBB-6F2DCF4099E3}" srcOrd="1" destOrd="0" presId="urn:microsoft.com/office/officeart/2005/8/layout/bProcess3"/>
    <dgm:cxn modelId="{2A33173B-9C14-4B9D-878B-9EF162BF4044}" type="presOf" srcId="{B00E2292-3AA5-4A07-9BC4-2086004C316C}" destId="{5329D600-81C9-485C-8196-AA2796363926}" srcOrd="0" destOrd="0" presId="urn:microsoft.com/office/officeart/2005/8/layout/bProcess3"/>
    <dgm:cxn modelId="{7EDD274D-347C-4F64-A4E7-723D594E4483}" type="presOf" srcId="{AAEF785D-4332-4502-9710-E6880066822A}" destId="{8B13948D-FE2E-454C-807F-7294DD84E5C6}" srcOrd="1" destOrd="0" presId="urn:microsoft.com/office/officeart/2005/8/layout/bProcess3"/>
    <dgm:cxn modelId="{C49DB3FC-FD2F-4FC1-8866-DBEF21457CB4}" srcId="{51B90FDE-F382-4C87-AE0B-3327C0F5F454}" destId="{3BF440C2-93A0-4FAB-9AFA-E7826F96FA7B}" srcOrd="8" destOrd="0" parTransId="{FEC037B0-E6A8-465F-82ED-E7F81E13122D}" sibTransId="{60997FE7-E9AC-4B95-838A-2B5E1EC7D159}"/>
    <dgm:cxn modelId="{623FB36C-B845-457A-8002-E2AEA1A21B64}" type="presOf" srcId="{D8DBB92C-0114-4BFD-8D4E-417D164C436A}" destId="{0BAB24C8-0B16-4DD3-B595-F911192880E7}" srcOrd="0" destOrd="0" presId="urn:microsoft.com/office/officeart/2005/8/layout/bProcess3"/>
    <dgm:cxn modelId="{4DB0AA27-6B0D-4C5C-9DC9-6C5DE19685C0}" srcId="{51B90FDE-F382-4C87-AE0B-3327C0F5F454}" destId="{2D2C2F3C-3C26-43BF-BB21-2A64AE646B07}" srcOrd="6" destOrd="0" parTransId="{01089218-EF85-4F0E-B20F-9ACFC236D95F}" sibTransId="{BFD1288F-33FD-4F14-B558-34674D3578B6}"/>
    <dgm:cxn modelId="{5B3BBCB5-7106-42E3-AE9F-0CC75AC1C5D7}" type="presOf" srcId="{BFD1288F-33FD-4F14-B558-34674D3578B6}" destId="{B7E36F5A-72E5-4639-8A78-9B88F6B88ACE}" srcOrd="1" destOrd="0" presId="urn:microsoft.com/office/officeart/2005/8/layout/bProcess3"/>
    <dgm:cxn modelId="{7BF50C06-6C8B-4F05-B0FF-E3A0E9069CB8}" type="presParOf" srcId="{BA02E016-B342-4B43-9E55-17BC66213A00}" destId="{85A0C069-C770-4591-81C0-2C69DE9BB313}" srcOrd="0" destOrd="0" presId="urn:microsoft.com/office/officeart/2005/8/layout/bProcess3"/>
    <dgm:cxn modelId="{21E93BCA-4CA1-4487-BE8B-6F0258095E0E}" type="presParOf" srcId="{BA02E016-B342-4B43-9E55-17BC66213A00}" destId="{9F546615-457B-44FD-A14F-87E9A725B28C}" srcOrd="1" destOrd="0" presId="urn:microsoft.com/office/officeart/2005/8/layout/bProcess3"/>
    <dgm:cxn modelId="{1CD29651-BCF6-4E7D-8808-A132FD19F0F0}" type="presParOf" srcId="{9F546615-457B-44FD-A14F-87E9A725B28C}" destId="{F962D4C9-A3D0-4642-83CD-D14FD9291834}" srcOrd="0" destOrd="0" presId="urn:microsoft.com/office/officeart/2005/8/layout/bProcess3"/>
    <dgm:cxn modelId="{501E1DB7-EF2C-4851-91C1-0CFC3F3401CB}" type="presParOf" srcId="{BA02E016-B342-4B43-9E55-17BC66213A00}" destId="{5329D600-81C9-485C-8196-AA2796363926}" srcOrd="2" destOrd="0" presId="urn:microsoft.com/office/officeart/2005/8/layout/bProcess3"/>
    <dgm:cxn modelId="{4647A399-500F-4186-929B-BBE2BDF3860A}" type="presParOf" srcId="{BA02E016-B342-4B43-9E55-17BC66213A00}" destId="{DF96931B-352A-4C43-8E97-AE72B9CE5D6C}" srcOrd="3" destOrd="0" presId="urn:microsoft.com/office/officeart/2005/8/layout/bProcess3"/>
    <dgm:cxn modelId="{5403F567-992C-44FF-A2AF-3A6884CB8F99}" type="presParOf" srcId="{DF96931B-352A-4C43-8E97-AE72B9CE5D6C}" destId="{FEFC5549-7248-4EF5-AE18-9030B45E8A0D}" srcOrd="0" destOrd="0" presId="urn:microsoft.com/office/officeart/2005/8/layout/bProcess3"/>
    <dgm:cxn modelId="{4606A9FE-C79D-43D6-8E80-F283C10C2286}" type="presParOf" srcId="{BA02E016-B342-4B43-9E55-17BC66213A00}" destId="{0BAB24C8-0B16-4DD3-B595-F911192880E7}" srcOrd="4" destOrd="0" presId="urn:microsoft.com/office/officeart/2005/8/layout/bProcess3"/>
    <dgm:cxn modelId="{3A59AFBA-88A7-4029-BEB3-D654FBA5F0E0}" type="presParOf" srcId="{BA02E016-B342-4B43-9E55-17BC66213A00}" destId="{08F35A50-FF78-4789-BDFF-E5674AAC55E3}" srcOrd="5" destOrd="0" presId="urn:microsoft.com/office/officeart/2005/8/layout/bProcess3"/>
    <dgm:cxn modelId="{C0774C94-E352-4BE7-8AE8-4A66726F507B}" type="presParOf" srcId="{08F35A50-FF78-4789-BDFF-E5674AAC55E3}" destId="{8B13948D-FE2E-454C-807F-7294DD84E5C6}" srcOrd="0" destOrd="0" presId="urn:microsoft.com/office/officeart/2005/8/layout/bProcess3"/>
    <dgm:cxn modelId="{D1643278-CB67-4E28-AE3D-C369215EF524}" type="presParOf" srcId="{BA02E016-B342-4B43-9E55-17BC66213A00}" destId="{6912BAFA-8A89-47AE-AB70-C5AE15A08A9D}" srcOrd="6" destOrd="0" presId="urn:microsoft.com/office/officeart/2005/8/layout/bProcess3"/>
    <dgm:cxn modelId="{51BCA900-E547-44E2-BF70-E1376989B04C}" type="presParOf" srcId="{BA02E016-B342-4B43-9E55-17BC66213A00}" destId="{B5D5ABF8-7700-45BA-A91C-9842C75CA121}" srcOrd="7" destOrd="0" presId="urn:microsoft.com/office/officeart/2005/8/layout/bProcess3"/>
    <dgm:cxn modelId="{15AE9F0F-5573-4B54-B333-C08BD3163720}" type="presParOf" srcId="{B5D5ABF8-7700-45BA-A91C-9842C75CA121}" destId="{99C92AB3-4F37-4704-AE61-D0E3B051B08D}" srcOrd="0" destOrd="0" presId="urn:microsoft.com/office/officeart/2005/8/layout/bProcess3"/>
    <dgm:cxn modelId="{78B1C08D-330A-430B-A222-FAA2D31C026D}" type="presParOf" srcId="{BA02E016-B342-4B43-9E55-17BC66213A00}" destId="{2551214B-28B0-430F-829E-CC8DA26B290C}" srcOrd="8" destOrd="0" presId="urn:microsoft.com/office/officeart/2005/8/layout/bProcess3"/>
    <dgm:cxn modelId="{A5D8DB70-1A8D-4A27-993B-0F4F702D47AD}" type="presParOf" srcId="{BA02E016-B342-4B43-9E55-17BC66213A00}" destId="{B88CBAEA-3F86-44A2-95CB-5A06A1602044}" srcOrd="9" destOrd="0" presId="urn:microsoft.com/office/officeart/2005/8/layout/bProcess3"/>
    <dgm:cxn modelId="{7D18F162-B68A-4CE1-A12C-7B5130900124}" type="presParOf" srcId="{B88CBAEA-3F86-44A2-95CB-5A06A1602044}" destId="{B4C5657F-1810-49C5-BCE2-E52E891A3E99}" srcOrd="0" destOrd="0" presId="urn:microsoft.com/office/officeart/2005/8/layout/bProcess3"/>
    <dgm:cxn modelId="{D120D01C-20A4-45AC-89E8-C9A819983502}" type="presParOf" srcId="{BA02E016-B342-4B43-9E55-17BC66213A00}" destId="{4EE4F04F-BB08-470C-8EDF-5873EBFF07C4}" srcOrd="10" destOrd="0" presId="urn:microsoft.com/office/officeart/2005/8/layout/bProcess3"/>
    <dgm:cxn modelId="{8865220A-C8B5-419B-B685-71CFF5B30150}" type="presParOf" srcId="{BA02E016-B342-4B43-9E55-17BC66213A00}" destId="{2B3B68BC-9AB8-4770-9E3A-AB81A92B9340}" srcOrd="11" destOrd="0" presId="urn:microsoft.com/office/officeart/2005/8/layout/bProcess3"/>
    <dgm:cxn modelId="{EA1E0D89-EF4B-4715-99A2-07F530D07C2A}" type="presParOf" srcId="{2B3B68BC-9AB8-4770-9E3A-AB81A92B9340}" destId="{7031E69E-A1E1-4BE1-AE05-92790A8A57EB}" srcOrd="0" destOrd="0" presId="urn:microsoft.com/office/officeart/2005/8/layout/bProcess3"/>
    <dgm:cxn modelId="{D96D7042-DBBA-4B22-AA0B-3F6D646BD04D}" type="presParOf" srcId="{BA02E016-B342-4B43-9E55-17BC66213A00}" destId="{FF0A9B51-165A-4DE2-88B1-ABE6213FB4BB}" srcOrd="12" destOrd="0" presId="urn:microsoft.com/office/officeart/2005/8/layout/bProcess3"/>
    <dgm:cxn modelId="{21174AD0-E672-4334-BB70-CF5C6AA68457}" type="presParOf" srcId="{BA02E016-B342-4B43-9E55-17BC66213A00}" destId="{05202B78-FC5D-4EA6-AC8B-43E698A0E7E3}" srcOrd="13" destOrd="0" presId="urn:microsoft.com/office/officeart/2005/8/layout/bProcess3"/>
    <dgm:cxn modelId="{46E6C62E-12BE-4A84-ADFE-02F71142999B}" type="presParOf" srcId="{05202B78-FC5D-4EA6-AC8B-43E698A0E7E3}" destId="{B7E36F5A-72E5-4639-8A78-9B88F6B88ACE}" srcOrd="0" destOrd="0" presId="urn:microsoft.com/office/officeart/2005/8/layout/bProcess3"/>
    <dgm:cxn modelId="{B3E3E7FD-9AF3-4C69-B4F9-EFE4BA6DADF0}" type="presParOf" srcId="{BA02E016-B342-4B43-9E55-17BC66213A00}" destId="{CABB40B6-CCA2-4CBD-BC17-F482873F9958}" srcOrd="14" destOrd="0" presId="urn:microsoft.com/office/officeart/2005/8/layout/bProcess3"/>
    <dgm:cxn modelId="{2979ED3B-AEF4-4B41-8BFD-97D5768A7FD0}" type="presParOf" srcId="{BA02E016-B342-4B43-9E55-17BC66213A00}" destId="{2E86EAA3-7FAA-4BA1-B6A7-70D92325BC2E}" srcOrd="15" destOrd="0" presId="urn:microsoft.com/office/officeart/2005/8/layout/bProcess3"/>
    <dgm:cxn modelId="{C10F3AF4-E126-43C9-A63B-184D9758A7F3}" type="presParOf" srcId="{2E86EAA3-7FAA-4BA1-B6A7-70D92325BC2E}" destId="{934E93C0-68B3-4705-83A9-B70A12A420C4}" srcOrd="0" destOrd="0" presId="urn:microsoft.com/office/officeart/2005/8/layout/bProcess3"/>
    <dgm:cxn modelId="{88FC78E4-82F2-4C70-8C60-5EE221B16F86}" type="presParOf" srcId="{BA02E016-B342-4B43-9E55-17BC66213A00}" destId="{4CE0DF31-B459-4183-8372-84073D0986B6}" srcOrd="16" destOrd="0" presId="urn:microsoft.com/office/officeart/2005/8/layout/bProcess3"/>
    <dgm:cxn modelId="{602972E6-5F05-4971-BBF2-08ECBADA7136}" type="presParOf" srcId="{BA02E016-B342-4B43-9E55-17BC66213A00}" destId="{6939155B-790B-4C22-9977-CD4B581F7F5B}" srcOrd="17" destOrd="0" presId="urn:microsoft.com/office/officeart/2005/8/layout/bProcess3"/>
    <dgm:cxn modelId="{86098796-0213-4A86-BE0C-297123764383}" type="presParOf" srcId="{6939155B-790B-4C22-9977-CD4B581F7F5B}" destId="{FEC2D824-AA86-4EA8-8EBB-6F2DCF4099E3}" srcOrd="0" destOrd="0" presId="urn:microsoft.com/office/officeart/2005/8/layout/bProcess3"/>
    <dgm:cxn modelId="{21612ED4-E951-45F3-BF1D-7706E2F53CF1}" type="presParOf" srcId="{BA02E016-B342-4B43-9E55-17BC66213A00}" destId="{F885B025-400B-4B0E-839D-9A408971C980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51836-8545-4942-98CD-80945B2F035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2C22BC-9DEE-4596-A37B-DAC7FF44DE16}">
      <dgm:prSet phldrT="[Text]"/>
      <dgm:spPr/>
      <dgm:t>
        <a:bodyPr/>
        <a:lstStyle/>
        <a:p>
          <a:r>
            <a:rPr lang="en-US" dirty="0" smtClean="0"/>
            <a:t>Site Code</a:t>
          </a:r>
          <a:endParaRPr lang="en-US" dirty="0"/>
        </a:p>
      </dgm:t>
    </dgm:pt>
    <dgm:pt modelId="{0651DF87-0338-4E18-A65C-34A163D20C70}" type="parTrans" cxnId="{85996A1A-AA28-4E7B-AFD8-94B4B49D2123}">
      <dgm:prSet/>
      <dgm:spPr/>
      <dgm:t>
        <a:bodyPr/>
        <a:lstStyle/>
        <a:p>
          <a:endParaRPr lang="en-US"/>
        </a:p>
      </dgm:t>
    </dgm:pt>
    <dgm:pt modelId="{2311AF05-C1E8-4894-9EF8-81A6D2FB143A}" type="sibTrans" cxnId="{85996A1A-AA28-4E7B-AFD8-94B4B49D2123}">
      <dgm:prSet/>
      <dgm:spPr/>
      <dgm:t>
        <a:bodyPr/>
        <a:lstStyle/>
        <a:p>
          <a:endParaRPr lang="en-US"/>
        </a:p>
      </dgm:t>
    </dgm:pt>
    <dgm:pt modelId="{232AAFE0-E4F5-493E-893A-9F15CF01502D}">
      <dgm:prSet phldrT="[Text]"/>
      <dgm:spPr/>
      <dgm:t>
        <a:bodyPr/>
        <a:lstStyle/>
        <a:p>
          <a:r>
            <a:rPr lang="en-US" dirty="0" smtClean="0"/>
            <a:t>The code given to the piece of land in which a facility may be located. A site may have multiple facilities located on it.</a:t>
          </a:r>
          <a:endParaRPr lang="en-US" dirty="0">
            <a:solidFill>
              <a:srgbClr val="FF0000"/>
            </a:solidFill>
          </a:endParaRPr>
        </a:p>
      </dgm:t>
    </dgm:pt>
    <dgm:pt modelId="{330A3987-65A0-4D95-B0C4-1956B9A92462}" type="parTrans" cxnId="{B1A57DB6-6417-4112-86C4-B26165C3C8A3}">
      <dgm:prSet/>
      <dgm:spPr/>
      <dgm:t>
        <a:bodyPr/>
        <a:lstStyle/>
        <a:p>
          <a:endParaRPr lang="en-US"/>
        </a:p>
      </dgm:t>
    </dgm:pt>
    <dgm:pt modelId="{6C39CE9A-AB0D-46AF-A465-AC524F976ED1}" type="sibTrans" cxnId="{B1A57DB6-6417-4112-86C4-B26165C3C8A3}">
      <dgm:prSet/>
      <dgm:spPr/>
      <dgm:t>
        <a:bodyPr/>
        <a:lstStyle/>
        <a:p>
          <a:endParaRPr lang="en-US"/>
        </a:p>
      </dgm:t>
    </dgm:pt>
    <dgm:pt modelId="{0A37FBD5-2B6A-4663-BFA9-E7044E49C85E}">
      <dgm:prSet phldrT="[Text]"/>
      <dgm:spPr/>
      <dgm:t>
        <a:bodyPr/>
        <a:lstStyle/>
        <a:p>
          <a:r>
            <a:rPr lang="en-US" dirty="0" smtClean="0"/>
            <a:t>Facility Code</a:t>
          </a:r>
          <a:endParaRPr lang="en-US" dirty="0"/>
        </a:p>
      </dgm:t>
    </dgm:pt>
    <dgm:pt modelId="{E6E1F9E9-1D88-4D69-9D92-87FAF2C0D4AA}" type="parTrans" cxnId="{FE7DDF74-6965-43FA-A330-F8DBFB225E37}">
      <dgm:prSet/>
      <dgm:spPr/>
      <dgm:t>
        <a:bodyPr/>
        <a:lstStyle/>
        <a:p>
          <a:endParaRPr lang="en-US"/>
        </a:p>
      </dgm:t>
    </dgm:pt>
    <dgm:pt modelId="{BAB7C4EC-A7D3-4513-9E48-5C8410E034B9}" type="sibTrans" cxnId="{FE7DDF74-6965-43FA-A330-F8DBFB225E37}">
      <dgm:prSet/>
      <dgm:spPr/>
      <dgm:t>
        <a:bodyPr/>
        <a:lstStyle/>
        <a:p>
          <a:endParaRPr lang="en-US"/>
        </a:p>
      </dgm:t>
    </dgm:pt>
    <dgm:pt modelId="{873C8BD2-755D-41B3-8A1A-BD198B03FC9E}">
      <dgm:prSet phldrT="[Text]"/>
      <dgm:spPr/>
      <dgm:t>
        <a:bodyPr/>
        <a:lstStyle/>
        <a:p>
          <a:r>
            <a:rPr lang="en-US" dirty="0" smtClean="0"/>
            <a:t>The code given to a building or group of buildings on one campus. </a:t>
          </a:r>
          <a:endParaRPr lang="en-US" dirty="0"/>
        </a:p>
      </dgm:t>
    </dgm:pt>
    <dgm:pt modelId="{2E7AA323-034B-476B-8E82-25657D21F772}" type="parTrans" cxnId="{1D865637-00F0-4E53-9650-EB27FA24B128}">
      <dgm:prSet/>
      <dgm:spPr/>
      <dgm:t>
        <a:bodyPr/>
        <a:lstStyle/>
        <a:p>
          <a:endParaRPr lang="en-US"/>
        </a:p>
      </dgm:t>
    </dgm:pt>
    <dgm:pt modelId="{674FF664-8F9A-46D1-A8B6-9D5E176D9E24}" type="sibTrans" cxnId="{1D865637-00F0-4E53-9650-EB27FA24B128}">
      <dgm:prSet/>
      <dgm:spPr/>
      <dgm:t>
        <a:bodyPr/>
        <a:lstStyle/>
        <a:p>
          <a:endParaRPr lang="en-US"/>
        </a:p>
      </dgm:t>
    </dgm:pt>
    <dgm:pt modelId="{60CDB3AD-0C69-47DC-805E-F6AFD5E30316}">
      <dgm:prSet phldrT="[Text]"/>
      <dgm:spPr/>
      <dgm:t>
        <a:bodyPr/>
        <a:lstStyle/>
        <a:p>
          <a:r>
            <a:rPr lang="en-US" dirty="0" smtClean="0"/>
            <a:t>School Code</a:t>
          </a:r>
          <a:endParaRPr lang="en-US" dirty="0"/>
        </a:p>
      </dgm:t>
    </dgm:pt>
    <dgm:pt modelId="{D0C87AE8-FC81-42B4-B5DE-F0E8AABBC4F8}" type="parTrans" cxnId="{B9608BC3-E444-491E-B758-2BC59B130746}">
      <dgm:prSet/>
      <dgm:spPr/>
      <dgm:t>
        <a:bodyPr/>
        <a:lstStyle/>
        <a:p>
          <a:endParaRPr lang="en-US"/>
        </a:p>
      </dgm:t>
    </dgm:pt>
    <dgm:pt modelId="{65736D99-A5C9-4D99-ADD5-CF348F1369BC}" type="sibTrans" cxnId="{B9608BC3-E444-491E-B758-2BC59B130746}">
      <dgm:prSet/>
      <dgm:spPr/>
      <dgm:t>
        <a:bodyPr/>
        <a:lstStyle/>
        <a:p>
          <a:endParaRPr lang="en-US"/>
        </a:p>
      </dgm:t>
    </dgm:pt>
    <dgm:pt modelId="{8E99004C-1810-4969-B899-9263D932DD75}">
      <dgm:prSet phldrT="[Text]"/>
      <dgm:spPr/>
      <dgm:t>
        <a:bodyPr/>
        <a:lstStyle/>
        <a:p>
          <a:r>
            <a:rPr lang="en-US" dirty="0" smtClean="0"/>
            <a:t>A school is a group of learners. The code is given to the school located in a facility. There may be multiple schools located within a building. </a:t>
          </a:r>
          <a:endParaRPr lang="en-US" dirty="0"/>
        </a:p>
      </dgm:t>
    </dgm:pt>
    <dgm:pt modelId="{D5CF2142-3DED-40A5-933C-725219703C2D}" type="parTrans" cxnId="{818CBD73-36B8-4507-BDE7-C50743F66823}">
      <dgm:prSet/>
      <dgm:spPr/>
      <dgm:t>
        <a:bodyPr/>
        <a:lstStyle/>
        <a:p>
          <a:endParaRPr lang="en-US"/>
        </a:p>
      </dgm:t>
    </dgm:pt>
    <dgm:pt modelId="{82116116-888E-4485-A388-63BB6783DFF7}" type="sibTrans" cxnId="{818CBD73-36B8-4507-BDE7-C50743F66823}">
      <dgm:prSet/>
      <dgm:spPr/>
      <dgm:t>
        <a:bodyPr/>
        <a:lstStyle/>
        <a:p>
          <a:endParaRPr lang="en-US"/>
        </a:p>
      </dgm:t>
    </dgm:pt>
    <dgm:pt modelId="{DBD3DA19-8818-44E6-AD09-AED0C80FC332}" type="pres">
      <dgm:prSet presAssocID="{6CD51836-8545-4942-98CD-80945B2F03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B4362-75B1-4BCA-B6A1-287DA63639AC}" type="pres">
      <dgm:prSet presAssocID="{9A2C22BC-9DEE-4596-A37B-DAC7FF44DE16}" presName="linNode" presStyleCnt="0"/>
      <dgm:spPr/>
    </dgm:pt>
    <dgm:pt modelId="{0DA58B74-D40F-4D26-B326-9631EB77A6C1}" type="pres">
      <dgm:prSet presAssocID="{9A2C22BC-9DEE-4596-A37B-DAC7FF44DE16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274DE-F5F4-4AF6-AB39-FE28C5206CD4}" type="pres">
      <dgm:prSet presAssocID="{9A2C22BC-9DEE-4596-A37B-DAC7FF44DE1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212EF-3B90-45C9-9680-E9D097035151}" type="pres">
      <dgm:prSet presAssocID="{2311AF05-C1E8-4894-9EF8-81A6D2FB143A}" presName="sp" presStyleCnt="0"/>
      <dgm:spPr/>
    </dgm:pt>
    <dgm:pt modelId="{A08FB6F0-E386-4665-8146-978D8C88517D}" type="pres">
      <dgm:prSet presAssocID="{0A37FBD5-2B6A-4663-BFA9-E7044E49C85E}" presName="linNode" presStyleCnt="0"/>
      <dgm:spPr/>
    </dgm:pt>
    <dgm:pt modelId="{2728B7A1-A41B-457B-B930-A983B43C25FB}" type="pres">
      <dgm:prSet presAssocID="{0A37FBD5-2B6A-4663-BFA9-E7044E49C85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E428A-F9CB-4F40-B880-8EAEDA3597D7}" type="pres">
      <dgm:prSet presAssocID="{0A37FBD5-2B6A-4663-BFA9-E7044E49C85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F416C-2C38-4EC5-A3F9-F7746C3D32C4}" type="pres">
      <dgm:prSet presAssocID="{BAB7C4EC-A7D3-4513-9E48-5C8410E034B9}" presName="sp" presStyleCnt="0"/>
      <dgm:spPr/>
    </dgm:pt>
    <dgm:pt modelId="{0B2B18EC-30E8-4251-9E66-A49E8B0BF02A}" type="pres">
      <dgm:prSet presAssocID="{60CDB3AD-0C69-47DC-805E-F6AFD5E30316}" presName="linNode" presStyleCnt="0"/>
      <dgm:spPr/>
    </dgm:pt>
    <dgm:pt modelId="{48FE1CA2-C69D-4C4C-9EFE-3CB42787B856}" type="pres">
      <dgm:prSet presAssocID="{60CDB3AD-0C69-47DC-805E-F6AFD5E3031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963F2-00C1-4F24-8398-D70E7E985B9B}" type="pres">
      <dgm:prSet presAssocID="{60CDB3AD-0C69-47DC-805E-F6AFD5E3031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65637-00F0-4E53-9650-EB27FA24B128}" srcId="{0A37FBD5-2B6A-4663-BFA9-E7044E49C85E}" destId="{873C8BD2-755D-41B3-8A1A-BD198B03FC9E}" srcOrd="0" destOrd="0" parTransId="{2E7AA323-034B-476B-8E82-25657D21F772}" sibTransId="{674FF664-8F9A-46D1-A8B6-9D5E176D9E24}"/>
    <dgm:cxn modelId="{310DA2C2-74A5-4A5E-804B-F1881A2B8B69}" type="presOf" srcId="{232AAFE0-E4F5-493E-893A-9F15CF01502D}" destId="{AE7274DE-F5F4-4AF6-AB39-FE28C5206CD4}" srcOrd="0" destOrd="0" presId="urn:microsoft.com/office/officeart/2005/8/layout/vList5"/>
    <dgm:cxn modelId="{FE7DDF74-6965-43FA-A330-F8DBFB225E37}" srcId="{6CD51836-8545-4942-98CD-80945B2F0357}" destId="{0A37FBD5-2B6A-4663-BFA9-E7044E49C85E}" srcOrd="1" destOrd="0" parTransId="{E6E1F9E9-1D88-4D69-9D92-87FAF2C0D4AA}" sibTransId="{BAB7C4EC-A7D3-4513-9E48-5C8410E034B9}"/>
    <dgm:cxn modelId="{5FBE544F-78C9-464D-9F41-882E273F0204}" type="presOf" srcId="{873C8BD2-755D-41B3-8A1A-BD198B03FC9E}" destId="{E1EE428A-F9CB-4F40-B880-8EAEDA3597D7}" srcOrd="0" destOrd="0" presId="urn:microsoft.com/office/officeart/2005/8/layout/vList5"/>
    <dgm:cxn modelId="{B9608BC3-E444-491E-B758-2BC59B130746}" srcId="{6CD51836-8545-4942-98CD-80945B2F0357}" destId="{60CDB3AD-0C69-47DC-805E-F6AFD5E30316}" srcOrd="2" destOrd="0" parTransId="{D0C87AE8-FC81-42B4-B5DE-F0E8AABBC4F8}" sibTransId="{65736D99-A5C9-4D99-ADD5-CF348F1369BC}"/>
    <dgm:cxn modelId="{38DA2384-5082-4E13-99C9-40D853038BD9}" type="presOf" srcId="{8E99004C-1810-4969-B899-9263D932DD75}" destId="{132963F2-00C1-4F24-8398-D70E7E985B9B}" srcOrd="0" destOrd="0" presId="urn:microsoft.com/office/officeart/2005/8/layout/vList5"/>
    <dgm:cxn modelId="{B1A57DB6-6417-4112-86C4-B26165C3C8A3}" srcId="{9A2C22BC-9DEE-4596-A37B-DAC7FF44DE16}" destId="{232AAFE0-E4F5-493E-893A-9F15CF01502D}" srcOrd="0" destOrd="0" parTransId="{330A3987-65A0-4D95-B0C4-1956B9A92462}" sibTransId="{6C39CE9A-AB0D-46AF-A465-AC524F976ED1}"/>
    <dgm:cxn modelId="{1118218A-A630-4B87-8750-812356B3970A}" type="presOf" srcId="{9A2C22BC-9DEE-4596-A37B-DAC7FF44DE16}" destId="{0DA58B74-D40F-4D26-B326-9631EB77A6C1}" srcOrd="0" destOrd="0" presId="urn:microsoft.com/office/officeart/2005/8/layout/vList5"/>
    <dgm:cxn modelId="{17B963EF-81A7-48E6-84FD-F923E009B380}" type="presOf" srcId="{60CDB3AD-0C69-47DC-805E-F6AFD5E30316}" destId="{48FE1CA2-C69D-4C4C-9EFE-3CB42787B856}" srcOrd="0" destOrd="0" presId="urn:microsoft.com/office/officeart/2005/8/layout/vList5"/>
    <dgm:cxn modelId="{9CB668B5-FC21-4982-B038-5B4496281BAC}" type="presOf" srcId="{6CD51836-8545-4942-98CD-80945B2F0357}" destId="{DBD3DA19-8818-44E6-AD09-AED0C80FC332}" srcOrd="0" destOrd="0" presId="urn:microsoft.com/office/officeart/2005/8/layout/vList5"/>
    <dgm:cxn modelId="{D12519E0-2A75-440A-BC20-96BCFA49475D}" type="presOf" srcId="{0A37FBD5-2B6A-4663-BFA9-E7044E49C85E}" destId="{2728B7A1-A41B-457B-B930-A983B43C25FB}" srcOrd="0" destOrd="0" presId="urn:microsoft.com/office/officeart/2005/8/layout/vList5"/>
    <dgm:cxn modelId="{818CBD73-36B8-4507-BDE7-C50743F66823}" srcId="{60CDB3AD-0C69-47DC-805E-F6AFD5E30316}" destId="{8E99004C-1810-4969-B899-9263D932DD75}" srcOrd="0" destOrd="0" parTransId="{D5CF2142-3DED-40A5-933C-725219703C2D}" sibTransId="{82116116-888E-4485-A388-63BB6783DFF7}"/>
    <dgm:cxn modelId="{85996A1A-AA28-4E7B-AFD8-94B4B49D2123}" srcId="{6CD51836-8545-4942-98CD-80945B2F0357}" destId="{9A2C22BC-9DEE-4596-A37B-DAC7FF44DE16}" srcOrd="0" destOrd="0" parTransId="{0651DF87-0338-4E18-A65C-34A163D20C70}" sibTransId="{2311AF05-C1E8-4894-9EF8-81A6D2FB143A}"/>
    <dgm:cxn modelId="{4134C346-0646-4D7A-9222-9B0985BB0F0D}" type="presParOf" srcId="{DBD3DA19-8818-44E6-AD09-AED0C80FC332}" destId="{DA2B4362-75B1-4BCA-B6A1-287DA63639AC}" srcOrd="0" destOrd="0" presId="urn:microsoft.com/office/officeart/2005/8/layout/vList5"/>
    <dgm:cxn modelId="{AAAB8684-074D-4862-9669-385AF068778C}" type="presParOf" srcId="{DA2B4362-75B1-4BCA-B6A1-287DA63639AC}" destId="{0DA58B74-D40F-4D26-B326-9631EB77A6C1}" srcOrd="0" destOrd="0" presId="urn:microsoft.com/office/officeart/2005/8/layout/vList5"/>
    <dgm:cxn modelId="{C8DA611A-C70D-45DC-9A9D-47AC95BEA1E4}" type="presParOf" srcId="{DA2B4362-75B1-4BCA-B6A1-287DA63639AC}" destId="{AE7274DE-F5F4-4AF6-AB39-FE28C5206CD4}" srcOrd="1" destOrd="0" presId="urn:microsoft.com/office/officeart/2005/8/layout/vList5"/>
    <dgm:cxn modelId="{309F95B6-75A7-40C1-8DC5-15EBF38B8EB7}" type="presParOf" srcId="{DBD3DA19-8818-44E6-AD09-AED0C80FC332}" destId="{F05212EF-3B90-45C9-9680-E9D097035151}" srcOrd="1" destOrd="0" presId="urn:microsoft.com/office/officeart/2005/8/layout/vList5"/>
    <dgm:cxn modelId="{1CBCF520-1229-46D1-A6B6-309ACBF16392}" type="presParOf" srcId="{DBD3DA19-8818-44E6-AD09-AED0C80FC332}" destId="{A08FB6F0-E386-4665-8146-978D8C88517D}" srcOrd="2" destOrd="0" presId="urn:microsoft.com/office/officeart/2005/8/layout/vList5"/>
    <dgm:cxn modelId="{DC847AAC-DCB7-4933-8D5A-BB3AD4949DAE}" type="presParOf" srcId="{A08FB6F0-E386-4665-8146-978D8C88517D}" destId="{2728B7A1-A41B-457B-B930-A983B43C25FB}" srcOrd="0" destOrd="0" presId="urn:microsoft.com/office/officeart/2005/8/layout/vList5"/>
    <dgm:cxn modelId="{B98D9B50-91BA-4B10-9902-2277AA397951}" type="presParOf" srcId="{A08FB6F0-E386-4665-8146-978D8C88517D}" destId="{E1EE428A-F9CB-4F40-B880-8EAEDA3597D7}" srcOrd="1" destOrd="0" presId="urn:microsoft.com/office/officeart/2005/8/layout/vList5"/>
    <dgm:cxn modelId="{94C363B6-F701-42B3-825A-8EC048C2FB03}" type="presParOf" srcId="{DBD3DA19-8818-44E6-AD09-AED0C80FC332}" destId="{A78F416C-2C38-4EC5-A3F9-F7746C3D32C4}" srcOrd="3" destOrd="0" presId="urn:microsoft.com/office/officeart/2005/8/layout/vList5"/>
    <dgm:cxn modelId="{AA18D843-20A3-46EF-B509-0E5EED28C5FB}" type="presParOf" srcId="{DBD3DA19-8818-44E6-AD09-AED0C80FC332}" destId="{0B2B18EC-30E8-4251-9E66-A49E8B0BF02A}" srcOrd="4" destOrd="0" presId="urn:microsoft.com/office/officeart/2005/8/layout/vList5"/>
    <dgm:cxn modelId="{9812540E-3187-4F0A-8375-7794D90310E9}" type="presParOf" srcId="{0B2B18EC-30E8-4251-9E66-A49E8B0BF02A}" destId="{48FE1CA2-C69D-4C4C-9EFE-3CB42787B856}" srcOrd="0" destOrd="0" presId="urn:microsoft.com/office/officeart/2005/8/layout/vList5"/>
    <dgm:cxn modelId="{4DB33B8C-BDA3-4B3B-B338-C782C395AEB9}" type="presParOf" srcId="{0B2B18EC-30E8-4251-9E66-A49E8B0BF02A}" destId="{132963F2-00C1-4F24-8398-D70E7E985B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546615-457B-44FD-A14F-87E9A725B28C}">
      <dsp:nvSpPr>
        <dsp:cNvPr id="0" name=""/>
        <dsp:cNvSpPr/>
      </dsp:nvSpPr>
      <dsp:spPr>
        <a:xfrm>
          <a:off x="1802619" y="1125008"/>
          <a:ext cx="38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4268" y="1168655"/>
        <a:ext cx="20731" cy="4146"/>
      </dsp:txXfrm>
    </dsp:sp>
    <dsp:sp modelId="{85A0C069-C770-4591-81C0-2C69DE9BB313}">
      <dsp:nvSpPr>
        <dsp:cNvPr id="0" name=""/>
        <dsp:cNvSpPr/>
      </dsp:nvSpPr>
      <dsp:spPr>
        <a:xfrm>
          <a:off x="1682" y="629907"/>
          <a:ext cx="1802736" cy="1081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Submit Facility Site Plan Package to Facilities Services</a:t>
          </a:r>
          <a:endParaRPr lang="en-US" sz="1300" kern="1200" dirty="0"/>
        </a:p>
      </dsp:txBody>
      <dsp:txXfrm>
        <a:off x="1682" y="629907"/>
        <a:ext cx="1802736" cy="1081641"/>
      </dsp:txXfrm>
    </dsp:sp>
    <dsp:sp modelId="{DF96931B-352A-4C43-8E97-AE72B9CE5D6C}">
      <dsp:nvSpPr>
        <dsp:cNvPr id="0" name=""/>
        <dsp:cNvSpPr/>
      </dsp:nvSpPr>
      <dsp:spPr>
        <a:xfrm>
          <a:off x="4019985" y="1125008"/>
          <a:ext cx="38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9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1634" y="1168655"/>
        <a:ext cx="20731" cy="4146"/>
      </dsp:txXfrm>
    </dsp:sp>
    <dsp:sp modelId="{5329D600-81C9-485C-8196-AA2796363926}">
      <dsp:nvSpPr>
        <dsp:cNvPr id="0" name=""/>
        <dsp:cNvSpPr/>
      </dsp:nvSpPr>
      <dsp:spPr>
        <a:xfrm>
          <a:off x="2219048" y="629907"/>
          <a:ext cx="1802736" cy="1081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GaDOE Staff reviews site package</a:t>
          </a:r>
          <a:endParaRPr lang="en-US" sz="1300" kern="1200" dirty="0"/>
        </a:p>
      </dsp:txBody>
      <dsp:txXfrm>
        <a:off x="2219048" y="629907"/>
        <a:ext cx="1802736" cy="1081641"/>
      </dsp:txXfrm>
    </dsp:sp>
    <dsp:sp modelId="{08F35A50-FF78-4789-BDFF-E5674AAC55E3}">
      <dsp:nvSpPr>
        <dsp:cNvPr id="0" name=""/>
        <dsp:cNvSpPr/>
      </dsp:nvSpPr>
      <dsp:spPr>
        <a:xfrm>
          <a:off x="6237351" y="1125008"/>
          <a:ext cx="38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9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19000" y="1168655"/>
        <a:ext cx="20731" cy="4146"/>
      </dsp:txXfrm>
    </dsp:sp>
    <dsp:sp modelId="{0BAB24C8-0B16-4DD3-B595-F911192880E7}">
      <dsp:nvSpPr>
        <dsp:cNvPr id="0" name=""/>
        <dsp:cNvSpPr/>
      </dsp:nvSpPr>
      <dsp:spPr>
        <a:xfrm>
          <a:off x="4436414" y="629907"/>
          <a:ext cx="1802736" cy="10816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GaDOE Staff visits selected sites and evaluates sites for risk hazards</a:t>
          </a:r>
          <a:endParaRPr lang="en-US" sz="1300" kern="1200" dirty="0"/>
        </a:p>
      </dsp:txBody>
      <dsp:txXfrm>
        <a:off x="4436414" y="629907"/>
        <a:ext cx="1802736" cy="1081641"/>
      </dsp:txXfrm>
    </dsp:sp>
    <dsp:sp modelId="{B5D5ABF8-7700-45BA-A91C-9842C75CA121}">
      <dsp:nvSpPr>
        <dsp:cNvPr id="0" name=""/>
        <dsp:cNvSpPr/>
      </dsp:nvSpPr>
      <dsp:spPr>
        <a:xfrm>
          <a:off x="903051" y="1709749"/>
          <a:ext cx="6652097" cy="384029"/>
        </a:xfrm>
        <a:custGeom>
          <a:avLst/>
          <a:gdLst/>
          <a:ahLst/>
          <a:cxnLst/>
          <a:rect l="0" t="0" r="0" b="0"/>
          <a:pathLst>
            <a:path>
              <a:moveTo>
                <a:pt x="6652097" y="0"/>
              </a:moveTo>
              <a:lnTo>
                <a:pt x="6652097" y="209114"/>
              </a:lnTo>
              <a:lnTo>
                <a:pt x="0" y="209114"/>
              </a:lnTo>
              <a:lnTo>
                <a:pt x="0" y="38402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2474" y="1899691"/>
        <a:ext cx="333250" cy="4146"/>
      </dsp:txXfrm>
    </dsp:sp>
    <dsp:sp modelId="{6912BAFA-8A89-47AE-AB70-C5AE15A08A9D}">
      <dsp:nvSpPr>
        <dsp:cNvPr id="0" name=""/>
        <dsp:cNvSpPr/>
      </dsp:nvSpPr>
      <dsp:spPr>
        <a:xfrm>
          <a:off x="6653780" y="629907"/>
          <a:ext cx="1802736" cy="1081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GaDOE Staff approves a site </a:t>
          </a:r>
          <a:endParaRPr lang="en-US" sz="1300" kern="1200" dirty="0"/>
        </a:p>
      </dsp:txBody>
      <dsp:txXfrm>
        <a:off x="6653780" y="629907"/>
        <a:ext cx="1802736" cy="1081641"/>
      </dsp:txXfrm>
    </dsp:sp>
    <dsp:sp modelId="{B88CBAEA-3F86-44A2-95CB-5A06A1602044}">
      <dsp:nvSpPr>
        <dsp:cNvPr id="0" name=""/>
        <dsp:cNvSpPr/>
      </dsp:nvSpPr>
      <dsp:spPr>
        <a:xfrm>
          <a:off x="1802619" y="2621280"/>
          <a:ext cx="38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4268" y="2664926"/>
        <a:ext cx="20731" cy="4146"/>
      </dsp:txXfrm>
    </dsp:sp>
    <dsp:sp modelId="{2551214B-28B0-430F-829E-CC8DA26B290C}">
      <dsp:nvSpPr>
        <dsp:cNvPr id="0" name=""/>
        <dsp:cNvSpPr/>
      </dsp:nvSpPr>
      <dsp:spPr>
        <a:xfrm>
          <a:off x="1682" y="2126179"/>
          <a:ext cx="1802736" cy="10816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GaDOE Staff assign Site and Facility codes</a:t>
          </a:r>
          <a:endParaRPr lang="en-US" sz="1300" kern="1200" dirty="0"/>
        </a:p>
      </dsp:txBody>
      <dsp:txXfrm>
        <a:off x="1682" y="2126179"/>
        <a:ext cx="1802736" cy="1081641"/>
      </dsp:txXfrm>
    </dsp:sp>
    <dsp:sp modelId="{2B3B68BC-9AB8-4770-9E3A-AB81A92B9340}">
      <dsp:nvSpPr>
        <dsp:cNvPr id="0" name=""/>
        <dsp:cNvSpPr/>
      </dsp:nvSpPr>
      <dsp:spPr>
        <a:xfrm>
          <a:off x="4019985" y="2621280"/>
          <a:ext cx="38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1634" y="2664926"/>
        <a:ext cx="20731" cy="4146"/>
      </dsp:txXfrm>
    </dsp:sp>
    <dsp:sp modelId="{4EE4F04F-BB08-470C-8EDF-5873EBFF07C4}">
      <dsp:nvSpPr>
        <dsp:cNvPr id="0" name=""/>
        <dsp:cNvSpPr/>
      </dsp:nvSpPr>
      <dsp:spPr>
        <a:xfrm>
          <a:off x="2219048" y="2126179"/>
          <a:ext cx="1802736" cy="1081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School receives notification of site approval</a:t>
          </a:r>
          <a:endParaRPr lang="en-US" sz="1300" kern="1200" dirty="0"/>
        </a:p>
      </dsp:txBody>
      <dsp:txXfrm>
        <a:off x="2219048" y="2126179"/>
        <a:ext cx="1802736" cy="1081641"/>
      </dsp:txXfrm>
    </dsp:sp>
    <dsp:sp modelId="{05202B78-FC5D-4EA6-AC8B-43E698A0E7E3}">
      <dsp:nvSpPr>
        <dsp:cNvPr id="0" name=""/>
        <dsp:cNvSpPr/>
      </dsp:nvSpPr>
      <dsp:spPr>
        <a:xfrm>
          <a:off x="6237351" y="2621280"/>
          <a:ext cx="38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9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19000" y="2664926"/>
        <a:ext cx="20731" cy="4146"/>
      </dsp:txXfrm>
    </dsp:sp>
    <dsp:sp modelId="{FF0A9B51-165A-4DE2-88B1-ABE6213FB4BB}">
      <dsp:nvSpPr>
        <dsp:cNvPr id="0" name=""/>
        <dsp:cNvSpPr/>
      </dsp:nvSpPr>
      <dsp:spPr>
        <a:xfrm>
          <a:off x="4436414" y="2126179"/>
          <a:ext cx="1802736" cy="1081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School changes facility status from proposed to open in the Facility and School  Code Registry </a:t>
          </a:r>
          <a:endParaRPr lang="en-US" sz="1300" kern="1200" dirty="0"/>
        </a:p>
      </dsp:txBody>
      <dsp:txXfrm>
        <a:off x="4436414" y="2126179"/>
        <a:ext cx="1802736" cy="1081641"/>
      </dsp:txXfrm>
    </dsp:sp>
    <dsp:sp modelId="{2E86EAA3-7FAA-4BA1-B6A7-70D92325BC2E}">
      <dsp:nvSpPr>
        <dsp:cNvPr id="0" name=""/>
        <dsp:cNvSpPr/>
      </dsp:nvSpPr>
      <dsp:spPr>
        <a:xfrm>
          <a:off x="903051" y="3206020"/>
          <a:ext cx="6652097" cy="384029"/>
        </a:xfrm>
        <a:custGeom>
          <a:avLst/>
          <a:gdLst/>
          <a:ahLst/>
          <a:cxnLst/>
          <a:rect l="0" t="0" r="0" b="0"/>
          <a:pathLst>
            <a:path>
              <a:moveTo>
                <a:pt x="6652097" y="0"/>
              </a:moveTo>
              <a:lnTo>
                <a:pt x="6652097" y="209114"/>
              </a:lnTo>
              <a:lnTo>
                <a:pt x="0" y="209114"/>
              </a:lnTo>
              <a:lnTo>
                <a:pt x="0" y="38402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2474" y="3395962"/>
        <a:ext cx="333250" cy="4146"/>
      </dsp:txXfrm>
    </dsp:sp>
    <dsp:sp modelId="{CABB40B6-CCA2-4CBD-BC17-F482873F9958}">
      <dsp:nvSpPr>
        <dsp:cNvPr id="0" name=""/>
        <dsp:cNvSpPr/>
      </dsp:nvSpPr>
      <dsp:spPr>
        <a:xfrm>
          <a:off x="6653780" y="2126179"/>
          <a:ext cx="1802736" cy="10816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GaDOE Staff approves facility code status change</a:t>
          </a:r>
          <a:endParaRPr lang="en-US" sz="1300" kern="1200" dirty="0"/>
        </a:p>
      </dsp:txBody>
      <dsp:txXfrm>
        <a:off x="6653780" y="2126179"/>
        <a:ext cx="1802736" cy="1081641"/>
      </dsp:txXfrm>
    </dsp:sp>
    <dsp:sp modelId="{6939155B-790B-4C22-9977-CD4B581F7F5B}">
      <dsp:nvSpPr>
        <dsp:cNvPr id="0" name=""/>
        <dsp:cNvSpPr/>
      </dsp:nvSpPr>
      <dsp:spPr>
        <a:xfrm>
          <a:off x="1802619" y="4117551"/>
          <a:ext cx="38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4268" y="4161198"/>
        <a:ext cx="20731" cy="4146"/>
      </dsp:txXfrm>
    </dsp:sp>
    <dsp:sp modelId="{4CE0DF31-B459-4183-8372-84073D0986B6}">
      <dsp:nvSpPr>
        <dsp:cNvPr id="0" name=""/>
        <dsp:cNvSpPr/>
      </dsp:nvSpPr>
      <dsp:spPr>
        <a:xfrm>
          <a:off x="1682" y="3622450"/>
          <a:ext cx="1802736" cy="1081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School Requests a School Code through  the Facility and School Code Registry </a:t>
          </a:r>
          <a:endParaRPr lang="en-US" sz="1300" kern="1200" dirty="0"/>
        </a:p>
      </dsp:txBody>
      <dsp:txXfrm>
        <a:off x="1682" y="3622450"/>
        <a:ext cx="1802736" cy="1081641"/>
      </dsp:txXfrm>
    </dsp:sp>
    <dsp:sp modelId="{F885B025-400B-4B0E-839D-9A408971C980}">
      <dsp:nvSpPr>
        <dsp:cNvPr id="0" name=""/>
        <dsp:cNvSpPr/>
      </dsp:nvSpPr>
      <dsp:spPr>
        <a:xfrm>
          <a:off x="2219048" y="3622450"/>
          <a:ext cx="1802736" cy="10816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School receives an email notifying the school of their new school code</a:t>
          </a:r>
          <a:endParaRPr lang="en-US" sz="1300" kern="1200" dirty="0"/>
        </a:p>
      </dsp:txBody>
      <dsp:txXfrm>
        <a:off x="2219048" y="3622450"/>
        <a:ext cx="1802736" cy="10816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274DE-F5F4-4AF6-AB39-FE28C5206CD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code given to the piece of land in which a facility may be located. A site may have multiple facilities located on it.</a:t>
          </a:r>
          <a:endParaRPr lang="en-US" sz="1900" kern="1200" dirty="0">
            <a:solidFill>
              <a:srgbClr val="FF0000"/>
            </a:solidFill>
          </a:endParaRPr>
        </a:p>
      </dsp:txBody>
      <dsp:txXfrm rot="5400000">
        <a:off x="5012703" y="-1901980"/>
        <a:ext cx="1166849" cy="5266944"/>
      </dsp:txXfrm>
    </dsp:sp>
    <dsp:sp modelId="{0DA58B74-D40F-4D26-B326-9631EB77A6C1}">
      <dsp:nvSpPr>
        <dsp:cNvPr id="0" name=""/>
        <dsp:cNvSpPr/>
      </dsp:nvSpPr>
      <dsp:spPr>
        <a:xfrm>
          <a:off x="0" y="7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Site Code</a:t>
          </a:r>
          <a:endParaRPr lang="en-US" sz="4100" kern="1200" dirty="0"/>
        </a:p>
      </dsp:txBody>
      <dsp:txXfrm>
        <a:off x="0" y="7"/>
        <a:ext cx="2962656" cy="1458562"/>
      </dsp:txXfrm>
    </dsp:sp>
    <dsp:sp modelId="{E1EE428A-F9CB-4F40-B880-8EAEDA3597D7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code given to a building or group of buildings on one campus. </a:t>
          </a:r>
          <a:endParaRPr lang="en-US" sz="1900" kern="1200" dirty="0"/>
        </a:p>
      </dsp:txBody>
      <dsp:txXfrm rot="5400000">
        <a:off x="5012703" y="-370490"/>
        <a:ext cx="1166849" cy="5266944"/>
      </dsp:txXfrm>
    </dsp:sp>
    <dsp:sp modelId="{2728B7A1-A41B-457B-B930-A983B43C25FB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Facility Code</a:t>
          </a:r>
          <a:endParaRPr lang="en-US" sz="4100" kern="1200" dirty="0"/>
        </a:p>
      </dsp:txBody>
      <dsp:txXfrm>
        <a:off x="0" y="1533700"/>
        <a:ext cx="2962656" cy="1458562"/>
      </dsp:txXfrm>
    </dsp:sp>
    <dsp:sp modelId="{132963F2-00C1-4F24-8398-D70E7E985B9B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 school is a group of learners. The code is given to the school located in a facility. There may be multiple schools located within a building. </a:t>
          </a:r>
          <a:endParaRPr lang="en-US" sz="1900" kern="1200" dirty="0"/>
        </a:p>
      </dsp:txBody>
      <dsp:txXfrm rot="5400000">
        <a:off x="5012703" y="1160999"/>
        <a:ext cx="1166849" cy="5266944"/>
      </dsp:txXfrm>
    </dsp:sp>
    <dsp:sp modelId="{48FE1CA2-C69D-4C4C-9EFE-3CB42787B856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School Code</a:t>
          </a:r>
          <a:endParaRPr lang="en-US" sz="4100" kern="1200" dirty="0"/>
        </a:p>
      </dsp:txBody>
      <dsp:txXfrm>
        <a:off x="0" y="3065190"/>
        <a:ext cx="2962656" cy="14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6FE1F-EEDD-4B68-8568-F331212C0C73}" type="datetimeFigureOut">
              <a:rPr lang="en-US" smtClean="0"/>
              <a:t>8/16/2011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E055-1077-4095-8A26-233B07C639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74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E4F807-4A61-4869-B9BE-92576F678EAE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896805-722D-4BA6-B15F-D0CFA2B93E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7FB07-030E-4467-8B36-4092634D39CD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3A4C4-774D-4C97-96A4-93786BEB8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1DD29-E1AB-47E2-84B1-EFAB1486714D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7732E-EF69-47A9-BBE9-1B9AD563B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8ADF-C5BD-4218-80A4-8F04AEE424F9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159" y="6355773"/>
            <a:ext cx="4310922" cy="365847"/>
          </a:xfrm>
          <a:prstGeom prst="rect">
            <a:avLst/>
          </a:prstGeom>
        </p:spPr>
        <p:txBody>
          <a:bodyPr lIns="121876" tIns="60930" rIns="121876" bIns="60930"/>
          <a:lstStyle>
            <a:lvl1pPr defTabSz="9143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6FE1-3FC9-432B-957A-44FD73117B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C127-0182-46CF-B022-9873DB12254B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BE68-27C3-499A-999D-BB4A547A6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1" cy="43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B429A-A5D4-4102-9963-03292C046C5B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2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10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372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3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496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9E556-80F9-47E3-B96D-93051268C504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31BBD-E5BE-4A7C-808B-75D555F2A7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0"/>
            <a:ext cx="4038599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599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05E1A-C48E-421E-B3A1-05B571A8CE26}" type="datetime1">
              <a:rPr lang="en-US" smtClean="0"/>
              <a:t>8/16/2011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23FCD-B9F8-4036-9E95-F670AEF59A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42" y="1535113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0" indent="0">
              <a:buNone/>
              <a:defRPr sz="2000" b="1"/>
            </a:lvl2pPr>
            <a:lvl3pPr marL="912416" indent="0">
              <a:buNone/>
              <a:defRPr sz="1700" b="1"/>
            </a:lvl3pPr>
            <a:lvl4pPr marL="1368594" indent="0">
              <a:buNone/>
              <a:defRPr sz="1600" b="1"/>
            </a:lvl4pPr>
            <a:lvl5pPr marL="1824847" indent="0">
              <a:buNone/>
              <a:defRPr sz="1600" b="1"/>
            </a:lvl5pPr>
            <a:lvl6pPr marL="2281040" indent="0">
              <a:buNone/>
              <a:defRPr sz="1600" b="1"/>
            </a:lvl6pPr>
            <a:lvl7pPr marL="2737210" indent="0">
              <a:buNone/>
              <a:defRPr sz="1600" b="1"/>
            </a:lvl7pPr>
            <a:lvl8pPr marL="3193470" indent="0">
              <a:buNone/>
              <a:defRPr sz="1600" b="1"/>
            </a:lvl8pPr>
            <a:lvl9pPr marL="3649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42" y="2174875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0" indent="0">
              <a:buNone/>
              <a:defRPr sz="2000" b="1"/>
            </a:lvl2pPr>
            <a:lvl3pPr marL="912416" indent="0">
              <a:buNone/>
              <a:defRPr sz="1700" b="1"/>
            </a:lvl3pPr>
            <a:lvl4pPr marL="1368594" indent="0">
              <a:buNone/>
              <a:defRPr sz="1600" b="1"/>
            </a:lvl4pPr>
            <a:lvl5pPr marL="1824847" indent="0">
              <a:buNone/>
              <a:defRPr sz="1600" b="1"/>
            </a:lvl5pPr>
            <a:lvl6pPr marL="2281040" indent="0">
              <a:buNone/>
              <a:defRPr sz="1600" b="1"/>
            </a:lvl6pPr>
            <a:lvl7pPr marL="2737210" indent="0">
              <a:buNone/>
              <a:defRPr sz="1600" b="1"/>
            </a:lvl7pPr>
            <a:lvl8pPr marL="3193470" indent="0">
              <a:buNone/>
              <a:defRPr sz="1600" b="1"/>
            </a:lvl8pPr>
            <a:lvl9pPr marL="3649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1CFAD-7F2D-4EF0-AFCA-9FC1C21D3F82}" type="datetime1">
              <a:rPr lang="en-US" smtClean="0"/>
              <a:t>8/16/2011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5BEE-F4B5-4F81-947D-F71545666C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07963-9819-40B4-875F-EE7AB22BF9C4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7941B-C487-4C99-B0C2-D831B4C15F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C2F54-AA2B-4DE4-BFC5-D34991AC42AB}" type="datetime1">
              <a:rPr lang="en-US" smtClean="0"/>
              <a:t>8/16/2011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AAE36-BD57-4635-995E-4DD6680C2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42" y="143511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6190" indent="0">
              <a:buNone/>
              <a:defRPr sz="1200"/>
            </a:lvl2pPr>
            <a:lvl3pPr marL="912416" indent="0">
              <a:buNone/>
              <a:defRPr sz="900"/>
            </a:lvl3pPr>
            <a:lvl4pPr marL="1368594" indent="0">
              <a:buNone/>
              <a:defRPr sz="900"/>
            </a:lvl4pPr>
            <a:lvl5pPr marL="1824847" indent="0">
              <a:buNone/>
              <a:defRPr sz="900"/>
            </a:lvl5pPr>
            <a:lvl6pPr marL="2281040" indent="0">
              <a:buNone/>
              <a:defRPr sz="900"/>
            </a:lvl6pPr>
            <a:lvl7pPr marL="2737210" indent="0">
              <a:buNone/>
              <a:defRPr sz="900"/>
            </a:lvl7pPr>
            <a:lvl8pPr marL="3193470" indent="0">
              <a:buNone/>
              <a:defRPr sz="900"/>
            </a:lvl8pPr>
            <a:lvl9pPr marL="3649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09EA0-7DAE-4363-9E50-A223809659C2}" type="datetime1">
              <a:rPr lang="en-US" smtClean="0"/>
              <a:t>8/16/2011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A5657-607B-438B-915A-51C3FB165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90" indent="0">
              <a:buNone/>
              <a:defRPr sz="2800"/>
            </a:lvl2pPr>
            <a:lvl3pPr marL="912416" indent="0">
              <a:buNone/>
              <a:defRPr sz="2400"/>
            </a:lvl3pPr>
            <a:lvl4pPr marL="1368594" indent="0">
              <a:buNone/>
              <a:defRPr sz="2000"/>
            </a:lvl4pPr>
            <a:lvl5pPr marL="1824847" indent="0">
              <a:buNone/>
              <a:defRPr sz="2000"/>
            </a:lvl5pPr>
            <a:lvl6pPr marL="2281040" indent="0">
              <a:buNone/>
              <a:defRPr sz="2000"/>
            </a:lvl6pPr>
            <a:lvl7pPr marL="2737210" indent="0">
              <a:buNone/>
              <a:defRPr sz="2000"/>
            </a:lvl7pPr>
            <a:lvl8pPr marL="3193470" indent="0">
              <a:buNone/>
              <a:defRPr sz="2000"/>
            </a:lvl8pPr>
            <a:lvl9pPr marL="3649665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6190" indent="0">
              <a:buNone/>
              <a:defRPr sz="1200"/>
            </a:lvl2pPr>
            <a:lvl3pPr marL="912416" indent="0">
              <a:buNone/>
              <a:defRPr sz="900"/>
            </a:lvl3pPr>
            <a:lvl4pPr marL="1368594" indent="0">
              <a:buNone/>
              <a:defRPr sz="900"/>
            </a:lvl4pPr>
            <a:lvl5pPr marL="1824847" indent="0">
              <a:buNone/>
              <a:defRPr sz="900"/>
            </a:lvl5pPr>
            <a:lvl6pPr marL="2281040" indent="0">
              <a:buNone/>
              <a:defRPr sz="900"/>
            </a:lvl6pPr>
            <a:lvl7pPr marL="2737210" indent="0">
              <a:buNone/>
              <a:defRPr sz="900"/>
            </a:lvl7pPr>
            <a:lvl8pPr marL="3193470" indent="0">
              <a:buNone/>
              <a:defRPr sz="900"/>
            </a:lvl8pPr>
            <a:lvl9pPr marL="3649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1962B-E04B-4657-AAA0-0C69D695AE0B}" type="datetime1">
              <a:rPr lang="en-US" smtClean="0"/>
              <a:t>8/16/2011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1C81F-A4D6-4151-8904-5200C22B20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DOE PPT Logo Background.t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" y="-272596"/>
            <a:ext cx="9144001" cy="7130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222" tIns="45714" rIns="91222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1" cy="4374573"/>
          </a:xfrm>
          <a:prstGeom prst="rect">
            <a:avLst/>
          </a:prstGeom>
        </p:spPr>
        <p:txBody>
          <a:bodyPr vert="horz" lIns="91222" tIns="45714" rIns="91222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1" y="6356352"/>
            <a:ext cx="1066800" cy="365125"/>
          </a:xfrm>
          <a:prstGeom prst="rect">
            <a:avLst/>
          </a:prstGeom>
        </p:spPr>
        <p:txBody>
          <a:bodyPr vert="horz" lIns="91222" tIns="45714" rIns="91222" bIns="45714" rtlCol="0" anchor="ctr"/>
          <a:lstStyle>
            <a:lvl1pPr algn="r" defTabSz="9143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EEACB8-E521-4E22-9FFD-8BB15FADB38A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 vert="horz" lIns="91222" tIns="45714" rIns="91222" bIns="45714" rtlCol="0" anchor="ctr"/>
          <a:lstStyle>
            <a:lvl1pPr algn="r" defTabSz="9143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A06FE1-3FC9-432B-957A-44FD73117B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0381" y="5960191"/>
            <a:ext cx="3320165" cy="800158"/>
          </a:xfrm>
          <a:prstGeom prst="rect">
            <a:avLst/>
          </a:prstGeom>
          <a:noFill/>
        </p:spPr>
        <p:txBody>
          <a:bodyPr wrap="square" lIns="121876" tIns="60930" rIns="121876" bIns="60930" rtlCol="0">
            <a:spAutoFit/>
          </a:bodyPr>
          <a:lstStyle/>
          <a:p>
            <a:pPr defTabSz="914363"/>
            <a:r>
              <a:rPr lang="en-US" sz="1100" b="1" dirty="0" smtClean="0">
                <a:solidFill>
                  <a:srgbClr val="B39D35"/>
                </a:solidFill>
                <a:latin typeface="Arial" charset="0"/>
              </a:rPr>
              <a:t>Dr. John D. Barge, State School Superintendent</a:t>
            </a:r>
          </a:p>
          <a:p>
            <a:pPr defTabSz="914363"/>
            <a:r>
              <a:rPr lang="en-US" sz="1100" i="1" dirty="0" smtClean="0">
                <a:solidFill>
                  <a:srgbClr val="B39D35"/>
                </a:solidFill>
                <a:latin typeface="Arial" charset="0"/>
              </a:rPr>
              <a:t>“Making Education Work for All Georgians”</a:t>
            </a:r>
          </a:p>
          <a:p>
            <a:pPr defTabSz="914363"/>
            <a:r>
              <a:rPr lang="en-US" sz="1100" dirty="0" smtClean="0">
                <a:solidFill>
                  <a:srgbClr val="B39D35"/>
                </a:solidFill>
                <a:latin typeface="Arial" charset="0"/>
              </a:rPr>
              <a:t>www.gadoe.org</a:t>
            </a:r>
            <a:endParaRPr lang="en-US" sz="1100" dirty="0">
              <a:solidFill>
                <a:srgbClr val="B39D35"/>
              </a:solidFill>
              <a:latin typeface="Arial" charset="0"/>
            </a:endParaRPr>
          </a:p>
        </p:txBody>
      </p:sp>
      <p:pic>
        <p:nvPicPr>
          <p:cNvPr id="10" name="Picture 9" descr="DOE-LOGO-single-layer-gold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0316" y="5898684"/>
            <a:ext cx="724836" cy="753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 ftr="0"/>
  <p:txStyles>
    <p:titleStyle>
      <a:lvl1pPr algn="ctr" defTabSz="912416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68" indent="-342168" algn="l" defTabSz="9124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38" indent="-285129" algn="l" defTabSz="9124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31" indent="-228159" algn="l" defTabSz="9124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738" indent="-228159" algn="l" defTabSz="9124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28" indent="-228159" algn="l" defTabSz="9124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133" indent="-228159" algn="l" defTabSz="9124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356" indent="-228159" algn="l" defTabSz="9124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39" indent="-228159" algn="l" defTabSz="9124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737" indent="-228159" algn="l" defTabSz="9124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0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16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94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847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040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210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70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665" algn="l" defTabSz="9124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r>
              <a:rPr lang="en-US" dirty="0" smtClean="0"/>
              <a:t>to Facility and School Registry (FSR) 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</a:t>
            </a:r>
            <a:r>
              <a:rPr lang="en-US" dirty="0" err="1" smtClean="0"/>
              <a:t>Haase</a:t>
            </a:r>
            <a:endParaRPr lang="en-US" dirty="0" smtClean="0"/>
          </a:p>
          <a:p>
            <a:r>
              <a:rPr lang="en-US" dirty="0" smtClean="0"/>
              <a:t>Technology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8D0A5-CEB2-4E7D-94C5-A5EE7BA4688D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96805-722D-4BA6-B15F-D0CFA2B93E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413266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Site Facility and School codes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3F05B-91E3-48BA-9597-96F7795D428F}" type="datetime1">
              <a:rPr lang="en-US" smtClean="0"/>
              <a:t>8/16/2011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AAE36-BD57-4635-995E-4DD6680C20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does a Facility Coordinator do?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The Facility Coordinator is given permission to update and edit facility information in the Portal.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For Example, you are looking at planning for the next school year and want to move a Alternative program into an already existing facility that has a Pre-K program. The Facility Coordinator is the person who will make those changes to notify </a:t>
            </a:r>
            <a:r>
              <a:rPr lang="en-US" dirty="0" err="1" smtClean="0"/>
              <a:t>GaDOE</a:t>
            </a:r>
            <a:r>
              <a:rPr lang="en-US" dirty="0" smtClean="0"/>
              <a:t> of where the student will be housed and reported.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367CE-F6B1-4384-AF08-AADA22F9790C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944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Important </a:t>
            </a:r>
            <a:r>
              <a:rPr lang="en-US" dirty="0" smtClean="0"/>
              <a:t>Facts to Know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There cannot be a facility without a site.</a:t>
            </a:r>
          </a:p>
          <a:p>
            <a:pPr eaLnBrk="1" hangingPunct="1"/>
            <a:r>
              <a:rPr lang="en-US" dirty="0" smtClean="0"/>
              <a:t>There cannot be a school without a facility.</a:t>
            </a:r>
          </a:p>
          <a:p>
            <a:pPr eaLnBrk="1" hangingPunct="1"/>
            <a:r>
              <a:rPr lang="en-US" dirty="0" smtClean="0"/>
              <a:t>The school is where most data is collected from a reporting standpoint.</a:t>
            </a:r>
          </a:p>
          <a:p>
            <a:pPr eaLnBrk="1" hangingPunct="1"/>
            <a:r>
              <a:rPr lang="en-US" dirty="0" smtClean="0"/>
              <a:t>The Facility Coordinator is the person who can help you with your facility and school code requests.</a:t>
            </a:r>
          </a:p>
          <a:p>
            <a:pPr eaLnBrk="1" hangingPunct="1"/>
            <a:r>
              <a:rPr lang="en-US" dirty="0" smtClean="0"/>
              <a:t>The Data collected in FSR is the foundation for funding in all other databases, please make sure the data is correct.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86C51-22F6-4464-A17E-543A144B911D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FSR Things to Remember</a:t>
            </a:r>
            <a:r>
              <a:rPr lang="en-US" dirty="0" smtClean="0"/>
              <a:t>		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FSR </a:t>
            </a:r>
            <a:r>
              <a:rPr lang="en-US" dirty="0" smtClean="0"/>
              <a:t>Certification must be completed to report FTE I</a:t>
            </a:r>
          </a:p>
          <a:p>
            <a:pPr eaLnBrk="1" hangingPunct="1"/>
            <a:r>
              <a:rPr lang="en-US" dirty="0" smtClean="0"/>
              <a:t>Added reports based on new data from Program Tab</a:t>
            </a:r>
          </a:p>
          <a:p>
            <a:pPr eaLnBrk="1" hangingPunct="1"/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/>
              <a:t>    FSR Registration/Certification starts on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/>
              <a:t>August 30</a:t>
            </a:r>
            <a:r>
              <a:rPr lang="en-US" b="1" baseline="30000" dirty="0" smtClean="0"/>
              <a:t>th</a:t>
            </a:r>
            <a:r>
              <a:rPr lang="en-US" b="1" dirty="0" smtClean="0"/>
              <a:t>!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9C4DA-109F-4008-9C96-2B1661195716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GADOE WEB PAGE: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914400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http://public.doe.k12.ga.us/fbo_facilities.aspx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404-656-2454</a:t>
            </a:r>
          </a:p>
        </p:txBody>
      </p:sp>
      <p:pic>
        <p:nvPicPr>
          <p:cNvPr id="153606" name="Picture 6"/>
          <p:cNvPicPr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286000"/>
            <a:ext cx="9144000" cy="4572000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D7B09-27A2-4F3A-AD62-26381C0286C0}" type="datetime1">
              <a:rPr lang="en-US" smtClean="0"/>
              <a:t>8/16/2011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0BE68-27C3-499A-999D-BB4A547A64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990600" y="2133600"/>
            <a:ext cx="7162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41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Questions, Comments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41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&amp; Concerns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B7C93-1441-40F1-82D0-3FA29522E838}" type="datetime1">
              <a:rPr lang="en-US" smtClean="0"/>
              <a:t>8/16/2011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AAE36-BD57-4635-995E-4DD6680C20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Thanks for your time….</a:t>
            </a:r>
          </a:p>
        </p:txBody>
      </p:sp>
      <p:pic>
        <p:nvPicPr>
          <p:cNvPr id="20483" name="Picture 2" descr="C:\Documents and Settings\Laura Givens\Local Settings\Temporary Internet Files\Content.IE5\TCHR6SG5\MPj0402161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1280" y="2213705"/>
            <a:ext cx="3901440" cy="3121152"/>
          </a:xfr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B49D5-0386-4347-BD84-A45E4B9662F4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Facility School Registry (FSR)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database is the backbone of data collected for or about students.</a:t>
            </a:r>
          </a:p>
          <a:p>
            <a:pPr eaLnBrk="1" hangingPunct="1"/>
            <a:r>
              <a:rPr lang="en-US" dirty="0" smtClean="0"/>
              <a:t>The  site  itself is foundation for all other data collections.</a:t>
            </a:r>
          </a:p>
          <a:p>
            <a:pPr eaLnBrk="1" hangingPunct="1"/>
            <a:r>
              <a:rPr lang="en-US" dirty="0" smtClean="0"/>
              <a:t>The facility is then attached to the site.</a:t>
            </a:r>
          </a:p>
          <a:p>
            <a:pPr eaLnBrk="1" hangingPunct="1"/>
            <a:r>
              <a:rPr lang="en-US" dirty="0" smtClean="0"/>
              <a:t>The school is then attached to the facility so that student reporting can continue as needed by </a:t>
            </a:r>
            <a:r>
              <a:rPr lang="en-US" dirty="0" err="1" smtClean="0"/>
              <a:t>GaDOE</a:t>
            </a:r>
            <a:r>
              <a:rPr lang="en-US" dirty="0" smtClean="0"/>
              <a:t> and the local school system.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23EA6-FCAF-4E94-A944-2EEAEEB9C5A4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AAE36-BD57-4635-995E-4DD6680C20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11B0D-1BA4-45FC-9663-2259E1D897DE}" type="datetime1">
              <a:rPr lang="en-US" smtClean="0"/>
              <a:t>8/16/2011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 Collections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FTE, CPI, Student Record, and School Nutrition and other data are reported by school code.</a:t>
            </a:r>
          </a:p>
          <a:p>
            <a:r>
              <a:rPr lang="en-US" dirty="0" smtClean="0"/>
              <a:t>Capital expenditures  are reported by facility code.</a:t>
            </a:r>
          </a:p>
          <a:p>
            <a:r>
              <a:rPr lang="en-US" dirty="0" smtClean="0"/>
              <a:t>Some data is aggregated to the facility level from school code.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8E09B-4124-4825-89C1-7B3C18056E09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Why separate  Facility and School Codes?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In the past, there was one code that was used for both facility and school.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For AYP and other reporting reasons, changes to grade levels housed at a facility/school caused a new code to be issued.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All facilities history, funding and planning are tied to the facility code.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It was necessary to establish a facility code separate from a school code to stabilize the facility code.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CB1B2-15F2-4F6E-ADDA-A28CD3053544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Obtaining a Site/Tract Code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Submit Site Application and all required documents to the </a:t>
            </a:r>
            <a:r>
              <a:rPr lang="en-US" dirty="0" err="1" smtClean="0"/>
              <a:t>GaDOE</a:t>
            </a:r>
            <a:r>
              <a:rPr lang="en-US" dirty="0" smtClean="0"/>
              <a:t> Facilities Section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Application and documents will be reviewed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Site/Tract Number and will be generated by the </a:t>
            </a:r>
            <a:r>
              <a:rPr lang="en-US" dirty="0" err="1" smtClean="0"/>
              <a:t>GaDOE</a:t>
            </a:r>
            <a:r>
              <a:rPr lang="en-US" dirty="0" smtClean="0"/>
              <a:t> Facilities Section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Approval Letter will be sent to Superintendent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64387-F14B-4230-A51E-9F989BF2B5E8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Facility Code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facility code describes the buildings located on a site/tract. 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facility code will be issued by the </a:t>
            </a:r>
            <a:r>
              <a:rPr lang="en-US" sz="2800" dirty="0" err="1" smtClean="0"/>
              <a:t>GaDOE</a:t>
            </a:r>
            <a:r>
              <a:rPr lang="en-US" sz="2800" dirty="0" smtClean="0"/>
              <a:t> Facilities Section after a copy of a title or warranty deed for the site/tract is received.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facility code will not change.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72461-391A-4F4F-862E-BCA11C2BF727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School Code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School Code describes the group of learners housed at a facility.  It may change when the group of learners changes.</a:t>
            </a:r>
          </a:p>
          <a:p>
            <a:pPr eaLnBrk="1" hangingPunct="1"/>
            <a:r>
              <a:rPr lang="en-US" sz="2800" dirty="0" smtClean="0"/>
              <a:t>One facility may house more than one school.</a:t>
            </a:r>
          </a:p>
          <a:p>
            <a:pPr eaLnBrk="1" hangingPunct="1"/>
            <a:r>
              <a:rPr lang="en-US" sz="2800" dirty="0" smtClean="0"/>
              <a:t>The school code is requested by school system employees through the Portal.  It is not needed until the fiscal year the facility is ready to be occupied.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BCE82-5DD8-4635-A2A2-CBB7F952DFA6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to Receive a School Code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D05D1-2361-462A-A634-C5C0E210106F}" type="datetime1">
              <a:rPr lang="en-US" smtClean="0"/>
              <a:t>8/16/2011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BF8FB-9B9B-4BE2-A8B5-B15C224EC3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DOE Presentation Template - John 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758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GaDOE Presentation Template - John Barge</vt:lpstr>
      <vt:lpstr>Welcome to Facility and School Registry (FSR)  Presentation</vt:lpstr>
      <vt:lpstr>Facility School Registry (FSR)</vt:lpstr>
      <vt:lpstr>Slide 3</vt:lpstr>
      <vt:lpstr>Data Collections</vt:lpstr>
      <vt:lpstr>Why separate  Facility and School Codes?</vt:lpstr>
      <vt:lpstr>Obtaining a Site/Tract Code</vt:lpstr>
      <vt:lpstr>Facility Code</vt:lpstr>
      <vt:lpstr>School Code</vt:lpstr>
      <vt:lpstr>How to Receive a School Code</vt:lpstr>
      <vt:lpstr>Slide 10</vt:lpstr>
      <vt:lpstr>What does a Facility Coordinator do?</vt:lpstr>
      <vt:lpstr>Important Facts to Know</vt:lpstr>
      <vt:lpstr>    FSR Things to Remember  </vt:lpstr>
      <vt:lpstr>GADOE WEB PAGE:</vt:lpstr>
      <vt:lpstr>Slide 15</vt:lpstr>
      <vt:lpstr>Thanks for your time….</vt:lpstr>
    </vt:vector>
  </TitlesOfParts>
  <Company>Georgia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Givens</dc:creator>
  <cp:lastModifiedBy>GaDOE</cp:lastModifiedBy>
  <cp:revision>27</cp:revision>
  <dcterms:created xsi:type="dcterms:W3CDTF">2007-07-25T13:21:11Z</dcterms:created>
  <dcterms:modified xsi:type="dcterms:W3CDTF">2011-08-16T21:41:51Z</dcterms:modified>
</cp:coreProperties>
</file>